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y="13716000" cx="24387175"/>
  <p:notesSz cx="6858000" cy="9144000"/>
  <p:embeddedFontLst>
    <p:embeddedFont>
      <p:font typeface="IBM Plex Sans"/>
      <p:regular r:id="rId35"/>
      <p:bold r:id="rId36"/>
      <p:italic r:id="rId37"/>
      <p:boldItalic r:id="rId38"/>
    </p:embeddedFont>
    <p:embeddedFont>
      <p:font typeface="IBM Plex Sans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3" roundtripDataSignature="AMtx7mjG+8DomXu8kvZpgSPSxU1Ctp/R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Light-bold.fntdata"/><Relationship Id="rId42" Type="http://schemas.openxmlformats.org/officeDocument/2006/relationships/font" Target="fonts/IBMPlexSansLight-boldItalic.fntdata"/><Relationship Id="rId41" Type="http://schemas.openxmlformats.org/officeDocument/2006/relationships/font" Target="fonts/IBMPlexSansLight-italic.fntdata"/><Relationship Id="rId4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font" Target="fonts/IBMPlexSans-regular.fntdata"/><Relationship Id="rId34" Type="http://schemas.openxmlformats.org/officeDocument/2006/relationships/slide" Target="slides/slide30.xml"/><Relationship Id="rId37" Type="http://schemas.openxmlformats.org/officeDocument/2006/relationships/font" Target="fonts/IBMPlexSans-italic.fntdata"/><Relationship Id="rId36" Type="http://schemas.openxmlformats.org/officeDocument/2006/relationships/font" Target="fonts/IBMPlexSans-bold.fntdata"/><Relationship Id="rId39" Type="http://schemas.openxmlformats.org/officeDocument/2006/relationships/font" Target="fonts/IBMPlexSansLight-regular.fntdata"/><Relationship Id="rId38" Type="http://schemas.openxmlformats.org/officeDocument/2006/relationships/font" Target="fonts/IBMPlexSans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10.gif>
</file>

<file path=ppt/media/image11.png>
</file>

<file path=ppt/media/image12.jp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04800" lvl="1" marL="914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–"/>
              <a:defRPr b="0" i="0" sz="12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304800" lvl="2" marL="1371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Char char="•"/>
              <a:defRPr b="0" i="0" sz="12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304800" lvl="3" marL="18288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Char char="–"/>
              <a:defRPr b="0" i="0" sz="12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IBM Plex Sans Light"/>
              <a:buChar char="»"/>
              <a:defRPr b="0" i="0" sz="20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5" name="Google Shape;5;n"/>
          <p:cNvSpPr txBox="1"/>
          <p:nvPr>
            <p:ph idx="12" type="sldNum"/>
          </p:nvPr>
        </p:nvSpPr>
        <p:spPr>
          <a:xfrm>
            <a:off x="6300216" y="8705088"/>
            <a:ext cx="338328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‹#›</a:t>
            </a:fld>
            <a:endParaRPr b="0" i="0" sz="6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" name="Google Shape;6;n"/>
          <p:cNvSpPr txBox="1"/>
          <p:nvPr>
            <p:ph idx="11" type="ftr"/>
          </p:nvPr>
        </p:nvSpPr>
        <p:spPr>
          <a:xfrm>
            <a:off x="219456" y="8705088"/>
            <a:ext cx="3657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:notes"/>
          <p:cNvSpPr/>
          <p:nvPr>
            <p:ph idx="2" type="sldImg"/>
          </p:nvPr>
        </p:nvSpPr>
        <p:spPr>
          <a:xfrm>
            <a:off x="206375" y="228600"/>
            <a:ext cx="6419850" cy="361156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p1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:notes"/>
          <p:cNvSpPr txBox="1"/>
          <p:nvPr>
            <p:ph idx="12" type="sldNum"/>
          </p:nvPr>
        </p:nvSpPr>
        <p:spPr>
          <a:xfrm>
            <a:off x="6300216" y="8705088"/>
            <a:ext cx="338328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0" name="Google Shape;380;p1:notes"/>
          <p:cNvSpPr txBox="1"/>
          <p:nvPr>
            <p:ph idx="11" type="ftr"/>
          </p:nvPr>
        </p:nvSpPr>
        <p:spPr>
          <a:xfrm>
            <a:off x="219456" y="8705088"/>
            <a:ext cx="3657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0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10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1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1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2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2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3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3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14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14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5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15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16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16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17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17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18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18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9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19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2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0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0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1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1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2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2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23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3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4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25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25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26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26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27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27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28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28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29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29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337817b047d_0_0:notes"/>
          <p:cNvSpPr txBox="1"/>
          <p:nvPr>
            <p:ph idx="1" type="body"/>
          </p:nvPr>
        </p:nvSpPr>
        <p:spPr>
          <a:xfrm>
            <a:off x="206710" y="4087090"/>
            <a:ext cx="6419100" cy="432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g337817b047d_0_0:notes"/>
          <p:cNvSpPr/>
          <p:nvPr>
            <p:ph idx="2" type="sldImg"/>
          </p:nvPr>
        </p:nvSpPr>
        <p:spPr>
          <a:xfrm>
            <a:off x="206710" y="228600"/>
            <a:ext cx="6419100" cy="3612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5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6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7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8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9:notes"/>
          <p:cNvSpPr txBox="1"/>
          <p:nvPr>
            <p:ph idx="1" type="body"/>
          </p:nvPr>
        </p:nvSpPr>
        <p:spPr>
          <a:xfrm>
            <a:off x="206710" y="4087090"/>
            <a:ext cx="6419088" cy="4320309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9:notes"/>
          <p:cNvSpPr/>
          <p:nvPr>
            <p:ph idx="2" type="sldImg"/>
          </p:nvPr>
        </p:nvSpPr>
        <p:spPr>
          <a:xfrm>
            <a:off x="206710" y="228600"/>
            <a:ext cx="6419088" cy="3612324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ry, half ">
  <p:cSld name="Cover, imagery, half ">
    <p:bg>
      <p:bgPr>
        <a:solidFill>
          <a:schemeClr val="dk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lace imagery here" id="13" name="Google Shape;13;p32"/>
          <p:cNvSpPr/>
          <p:nvPr>
            <p:ph idx="2" type="pic"/>
          </p:nvPr>
        </p:nvSpPr>
        <p:spPr>
          <a:xfrm>
            <a:off x="12763499" y="571499"/>
            <a:ext cx="11043132" cy="12578663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descr="IBM 8-bar logo" id="14" name="Google Shape;14;p32"/>
          <p:cNvSpPr/>
          <p:nvPr/>
        </p:nvSpPr>
        <p:spPr>
          <a:xfrm>
            <a:off x="580086" y="12577763"/>
            <a:ext cx="1538325" cy="5724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32"/>
          <p:cNvSpPr txBox="1"/>
          <p:nvPr>
            <p:ph type="title"/>
          </p:nvPr>
        </p:nvSpPr>
        <p:spPr>
          <a:xfrm>
            <a:off x="576000" y="311150"/>
            <a:ext cx="10101072" cy="10356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BM Plex Sans Light"/>
              <a:buNone/>
              <a:defRPr sz="84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ivider">
  <p:cSld name="Section divid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1"/>
          <p:cNvSpPr txBox="1"/>
          <p:nvPr>
            <p:ph type="title"/>
          </p:nvPr>
        </p:nvSpPr>
        <p:spPr>
          <a:xfrm>
            <a:off x="576000" y="384048"/>
            <a:ext cx="11036491" cy="2663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4572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6" name="Google Shape;56;p41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1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text">
  <p:cSld name="Large text"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2"/>
          <p:cNvSpPr txBox="1"/>
          <p:nvPr>
            <p:ph type="title"/>
          </p:nvPr>
        </p:nvSpPr>
        <p:spPr>
          <a:xfrm>
            <a:off x="576000" y="309600"/>
            <a:ext cx="17141825" cy="8832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800"/>
              <a:buFont typeface="IBM Plex Sans"/>
              <a:buNone/>
              <a:defRPr b="0" i="0" sz="168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0" name="Google Shape;60;p42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2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, headline">
  <p:cSld name="Callout, headline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3"/>
          <p:cNvSpPr txBox="1"/>
          <p:nvPr>
            <p:ph type="title"/>
          </p:nvPr>
        </p:nvSpPr>
        <p:spPr>
          <a:xfrm>
            <a:off x="576000" y="384048"/>
            <a:ext cx="9909175" cy="42096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4" name="Google Shape;64;p43"/>
          <p:cNvSpPr txBox="1"/>
          <p:nvPr>
            <p:ph idx="1" type="body"/>
          </p:nvPr>
        </p:nvSpPr>
        <p:spPr>
          <a:xfrm>
            <a:off x="12780000" y="384048"/>
            <a:ext cx="11042073" cy="87784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indent="-660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Char char="–"/>
              <a:defRPr sz="6800">
                <a:solidFill>
                  <a:schemeClr val="lt2"/>
                </a:solidFill>
              </a:defRPr>
            </a:lvl2pPr>
            <a:lvl3pPr indent="-6604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Char char="•"/>
              <a:defRPr sz="6800">
                <a:solidFill>
                  <a:schemeClr val="lt2"/>
                </a:solidFill>
              </a:defRPr>
            </a:lvl3pPr>
            <a:lvl4pPr indent="-6604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Char char="–"/>
              <a:defRPr sz="6800">
                <a:solidFill>
                  <a:schemeClr val="lt2"/>
                </a:solidFill>
              </a:defRPr>
            </a:lvl4pPr>
            <a:lvl5pPr indent="-635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Char char="•"/>
              <a:defRPr sz="6400"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5" name="Google Shape;65;p43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43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lout, stand-alone">
  <p:cSld name="Callout, stand-alone"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4"/>
          <p:cNvSpPr txBox="1"/>
          <p:nvPr>
            <p:ph idx="11" type="ftr"/>
          </p:nvPr>
        </p:nvSpPr>
        <p:spPr>
          <a:xfrm>
            <a:off x="576000" y="12816000"/>
            <a:ext cx="49434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44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0" name="Google Shape;70;p44"/>
          <p:cNvSpPr txBox="1"/>
          <p:nvPr>
            <p:ph idx="1" type="body"/>
          </p:nvPr>
        </p:nvSpPr>
        <p:spPr>
          <a:xfrm>
            <a:off x="576000" y="309600"/>
            <a:ext cx="14649450" cy="10356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400"/>
              <a:buFont typeface="IBM Plex Sans Light"/>
              <a:buNone/>
              <a:defRPr sz="8400"/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, 2 callouts, vertical">
  <p:cSld name="Data, 2 callouts, vertical"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5"/>
          <p:cNvSpPr txBox="1"/>
          <p:nvPr>
            <p:ph idx="1" type="body"/>
          </p:nvPr>
        </p:nvSpPr>
        <p:spPr>
          <a:xfrm>
            <a:off x="576000" y="576072"/>
            <a:ext cx="7623175" cy="7043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None/>
              <a:defRPr sz="4200">
                <a:solidFill>
                  <a:schemeClr val="lt1"/>
                </a:solidFill>
              </a:defRPr>
            </a:lvl1pPr>
            <a:lvl2pPr indent="-495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2pPr>
            <a:lvl3pPr indent="-495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•"/>
              <a:defRPr sz="4200">
                <a:solidFill>
                  <a:schemeClr val="lt1"/>
                </a:solidFill>
              </a:defRPr>
            </a:lvl3pPr>
            <a:lvl4pPr indent="-495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4pPr>
            <a:lvl5pPr indent="-508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Char char="•"/>
              <a:defRPr sz="4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3" name="Google Shape;73;p45"/>
          <p:cNvSpPr txBox="1"/>
          <p:nvPr>
            <p:ph idx="2" type="body"/>
          </p:nvPr>
        </p:nvSpPr>
        <p:spPr>
          <a:xfrm>
            <a:off x="576000" y="9628222"/>
            <a:ext cx="11050588" cy="335306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200"/>
              <a:buFont typeface="IBM Plex Sans"/>
              <a:buNone/>
              <a:defRPr b="0" i="0" sz="25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Vertical column divider" id="74" name="Google Shape;74;p45"/>
          <p:cNvCxnSpPr/>
          <p:nvPr/>
        </p:nvCxnSpPr>
        <p:spPr>
          <a:xfrm>
            <a:off x="12193587" y="569913"/>
            <a:ext cx="0" cy="1162526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45"/>
          <p:cNvSpPr txBox="1"/>
          <p:nvPr>
            <p:ph idx="3" type="body"/>
          </p:nvPr>
        </p:nvSpPr>
        <p:spPr>
          <a:xfrm>
            <a:off x="12780000" y="576072"/>
            <a:ext cx="7620000" cy="7043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None/>
              <a:defRPr sz="4200">
                <a:solidFill>
                  <a:schemeClr val="lt1"/>
                </a:solidFill>
              </a:defRPr>
            </a:lvl1pPr>
            <a:lvl2pPr indent="-495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2pPr>
            <a:lvl3pPr indent="-495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•"/>
              <a:defRPr sz="4200">
                <a:solidFill>
                  <a:schemeClr val="lt1"/>
                </a:solidFill>
              </a:defRPr>
            </a:lvl3pPr>
            <a:lvl4pPr indent="-495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4pPr>
            <a:lvl5pPr indent="-508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Char char="•"/>
              <a:defRPr sz="4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6" name="Google Shape;76;p45"/>
          <p:cNvSpPr txBox="1"/>
          <p:nvPr>
            <p:ph idx="4" type="body"/>
          </p:nvPr>
        </p:nvSpPr>
        <p:spPr>
          <a:xfrm>
            <a:off x="12780000" y="9628222"/>
            <a:ext cx="11049000" cy="33542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200"/>
              <a:buFont typeface="IBM Plex Sans"/>
              <a:buNone/>
              <a:defRPr b="0" i="0" sz="25200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7" name="Google Shape;77;p45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45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, 3 callouts, vertical">
  <p:cSld name="Data, 3 callouts, vertical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6"/>
          <p:cNvSpPr txBox="1"/>
          <p:nvPr>
            <p:ph type="title"/>
          </p:nvPr>
        </p:nvSpPr>
        <p:spPr>
          <a:xfrm>
            <a:off x="576072" y="576072"/>
            <a:ext cx="4949825" cy="3284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BM Plex Sans Light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81" name="Google Shape;81;p46"/>
          <p:cNvSpPr txBox="1"/>
          <p:nvPr>
            <p:ph idx="1" type="body"/>
          </p:nvPr>
        </p:nvSpPr>
        <p:spPr>
          <a:xfrm>
            <a:off x="6667500" y="385200"/>
            <a:ext cx="4951413" cy="19079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200"/>
              <a:buFont typeface="IBM Plex Sans Light"/>
              <a:buNone/>
              <a:defRPr sz="132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2" name="Google Shape;82;p46"/>
          <p:cNvSpPr txBox="1"/>
          <p:nvPr>
            <p:ph idx="2" type="body"/>
          </p:nvPr>
        </p:nvSpPr>
        <p:spPr>
          <a:xfrm>
            <a:off x="6667500" y="2333067"/>
            <a:ext cx="4951413" cy="98621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3" name="Google Shape;83;p46"/>
          <p:cNvSpPr txBox="1"/>
          <p:nvPr>
            <p:ph idx="3" type="body"/>
          </p:nvPr>
        </p:nvSpPr>
        <p:spPr>
          <a:xfrm>
            <a:off x="12780000" y="385200"/>
            <a:ext cx="4949825" cy="1906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200"/>
              <a:buFont typeface="IBM Plex Sans Light"/>
              <a:buNone/>
              <a:defRPr sz="132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4" name="Google Shape;84;p46"/>
          <p:cNvSpPr txBox="1"/>
          <p:nvPr>
            <p:ph idx="4" type="body"/>
          </p:nvPr>
        </p:nvSpPr>
        <p:spPr>
          <a:xfrm>
            <a:off x="12780000" y="2334654"/>
            <a:ext cx="4953000" cy="98621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5" name="Google Shape;85;p46"/>
          <p:cNvSpPr txBox="1"/>
          <p:nvPr>
            <p:ph idx="5" type="body"/>
          </p:nvPr>
        </p:nvSpPr>
        <p:spPr>
          <a:xfrm>
            <a:off x="18859500" y="385200"/>
            <a:ext cx="4949825" cy="19034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200"/>
              <a:buFont typeface="IBM Plex Sans Light"/>
              <a:buNone/>
              <a:defRPr sz="132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6" name="Google Shape;86;p46"/>
          <p:cNvSpPr txBox="1"/>
          <p:nvPr>
            <p:ph idx="6" type="body"/>
          </p:nvPr>
        </p:nvSpPr>
        <p:spPr>
          <a:xfrm>
            <a:off x="18859500" y="2333067"/>
            <a:ext cx="4953000" cy="98621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7" name="Google Shape;87;p46"/>
          <p:cNvSpPr txBox="1"/>
          <p:nvPr>
            <p:ph idx="7" type="body"/>
          </p:nvPr>
        </p:nvSpPr>
        <p:spPr>
          <a:xfrm>
            <a:off x="6670675" y="12058650"/>
            <a:ext cx="495141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None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02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302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•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302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302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8" name="Google Shape;88;p46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46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, 2 callouts, horizontal">
  <p:cSld name="Data, 2 callouts, horizontal"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7"/>
          <p:cNvSpPr txBox="1"/>
          <p:nvPr>
            <p:ph idx="1" type="body"/>
          </p:nvPr>
        </p:nvSpPr>
        <p:spPr>
          <a:xfrm>
            <a:off x="6667500" y="6594475"/>
            <a:ext cx="11045952" cy="5340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400"/>
              <a:buFont typeface="IBM Plex Sans Light"/>
              <a:buNone/>
              <a:defRPr sz="8400">
                <a:solidFill>
                  <a:schemeClr val="lt1"/>
                </a:solidFill>
              </a:defRPr>
            </a:lvl1pPr>
            <a:lvl2pPr indent="-762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400"/>
              <a:buFont typeface="IBM Plex Sans Light"/>
              <a:buChar char="–"/>
              <a:defRPr sz="8400">
                <a:solidFill>
                  <a:schemeClr val="lt1"/>
                </a:solidFill>
              </a:defRPr>
            </a:lvl2pPr>
            <a:lvl3pPr indent="-762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400"/>
              <a:buFont typeface="IBM Plex Sans Light"/>
              <a:buChar char="•"/>
              <a:defRPr sz="8400">
                <a:solidFill>
                  <a:schemeClr val="lt1"/>
                </a:solidFill>
              </a:defRPr>
            </a:lvl3pPr>
            <a:lvl4pPr indent="-762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400"/>
              <a:buFont typeface="IBM Plex Sans Light"/>
              <a:buChar char="–"/>
              <a:defRPr sz="8400">
                <a:solidFill>
                  <a:schemeClr val="lt1"/>
                </a:solidFill>
              </a:defRPr>
            </a:lvl4pPr>
            <a:lvl5pPr indent="-7747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Char char="•"/>
              <a:defRPr sz="86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92" name="Google Shape;92;p47"/>
          <p:cNvSpPr txBox="1"/>
          <p:nvPr>
            <p:ph type="title"/>
          </p:nvPr>
        </p:nvSpPr>
        <p:spPr>
          <a:xfrm>
            <a:off x="576000" y="309600"/>
            <a:ext cx="4949825" cy="53355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400"/>
              <a:buFont typeface="IBM Plex Sans Light"/>
              <a:buNone/>
              <a:defRPr sz="8400">
                <a:solidFill>
                  <a:schemeClr val="accen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3" name="Google Shape;93;p47"/>
          <p:cNvSpPr txBox="1"/>
          <p:nvPr>
            <p:ph idx="2" type="body"/>
          </p:nvPr>
        </p:nvSpPr>
        <p:spPr>
          <a:xfrm>
            <a:off x="6667500" y="309600"/>
            <a:ext cx="11049000" cy="5335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400"/>
              <a:buFont typeface="IBM Plex Sans Light"/>
              <a:buNone/>
              <a:defRPr sz="8400">
                <a:solidFill>
                  <a:schemeClr val="lt1"/>
                </a:solidFill>
              </a:defRPr>
            </a:lvl1pPr>
            <a:lvl2pPr indent="-762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400"/>
              <a:buFont typeface="IBM Plex Sans Light"/>
              <a:buChar char="–"/>
              <a:defRPr sz="8400">
                <a:solidFill>
                  <a:schemeClr val="lt1"/>
                </a:solidFill>
              </a:defRPr>
            </a:lvl2pPr>
            <a:lvl3pPr indent="-762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400"/>
              <a:buFont typeface="IBM Plex Sans Light"/>
              <a:buChar char="•"/>
              <a:defRPr sz="8400">
                <a:solidFill>
                  <a:schemeClr val="lt1"/>
                </a:solidFill>
              </a:defRPr>
            </a:lvl3pPr>
            <a:lvl4pPr indent="-762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400"/>
              <a:buFont typeface="IBM Plex Sans Light"/>
              <a:buChar char="–"/>
              <a:defRPr sz="8400">
                <a:solidFill>
                  <a:schemeClr val="lt1"/>
                </a:solidFill>
              </a:defRPr>
            </a:lvl4pPr>
            <a:lvl5pPr indent="-7747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600"/>
              <a:buChar char="•"/>
              <a:defRPr sz="86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Horizontal row divider" id="94" name="Google Shape;94;p47"/>
          <p:cNvCxnSpPr/>
          <p:nvPr/>
        </p:nvCxnSpPr>
        <p:spPr>
          <a:xfrm>
            <a:off x="577850" y="6097732"/>
            <a:ext cx="2323465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" name="Google Shape;95;p47"/>
          <p:cNvSpPr txBox="1"/>
          <p:nvPr>
            <p:ph idx="3" type="body"/>
          </p:nvPr>
        </p:nvSpPr>
        <p:spPr>
          <a:xfrm>
            <a:off x="576000" y="6594475"/>
            <a:ext cx="4946904" cy="53400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400"/>
              <a:buFont typeface="IBM Plex Sans Light"/>
              <a:buNone/>
              <a:defRPr sz="8400">
                <a:solidFill>
                  <a:schemeClr val="accent1"/>
                </a:solidFill>
              </a:defRPr>
            </a:lvl1pPr>
            <a:lvl2pPr indent="-7747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600"/>
              <a:buFont typeface="IBM Plex Sans Light"/>
              <a:buChar char="–"/>
              <a:defRPr sz="8600">
                <a:solidFill>
                  <a:schemeClr val="accent1"/>
                </a:solidFill>
              </a:defRPr>
            </a:lvl2pPr>
            <a:lvl3pPr indent="-7747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600"/>
              <a:buFont typeface="IBM Plex Sans Light"/>
              <a:buChar char="•"/>
              <a:defRPr sz="8600">
                <a:solidFill>
                  <a:schemeClr val="accent1"/>
                </a:solidFill>
              </a:defRPr>
            </a:lvl3pPr>
            <a:lvl4pPr indent="-7747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600"/>
              <a:buFont typeface="IBM Plex Sans Light"/>
              <a:buChar char="–"/>
              <a:defRPr sz="8600">
                <a:solidFill>
                  <a:schemeClr val="accent1"/>
                </a:solidFill>
              </a:defRPr>
            </a:lvl4pPr>
            <a:lvl5pPr indent="-774700" lvl="4" marL="22860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chemeClr val="accent1"/>
              </a:buClr>
              <a:buSzPts val="8600"/>
              <a:buChar char="•"/>
              <a:defRPr sz="8600">
                <a:solidFill>
                  <a:schemeClr val="accen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96" name="Google Shape;96;p47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47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ta, 3 callouts, horizontal">
  <p:cSld name="Data, 3 callouts, horizontal"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8"/>
          <p:cNvSpPr txBox="1"/>
          <p:nvPr>
            <p:ph type="title"/>
          </p:nvPr>
        </p:nvSpPr>
        <p:spPr>
          <a:xfrm>
            <a:off x="576072" y="576072"/>
            <a:ext cx="4949825" cy="32847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BM Plex Sans Light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00" name="Google Shape;100;p48"/>
          <p:cNvSpPr txBox="1"/>
          <p:nvPr>
            <p:ph idx="1" type="body"/>
          </p:nvPr>
        </p:nvSpPr>
        <p:spPr>
          <a:xfrm>
            <a:off x="6667500" y="384048"/>
            <a:ext cx="4951413" cy="2859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200"/>
              <a:buFont typeface="IBM Plex Sans Light"/>
              <a:buNone/>
              <a:defRPr sz="132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1" name="Google Shape;101;p48"/>
          <p:cNvSpPr txBox="1"/>
          <p:nvPr>
            <p:ph idx="2" type="body"/>
          </p:nvPr>
        </p:nvSpPr>
        <p:spPr>
          <a:xfrm>
            <a:off x="12763500" y="572897"/>
            <a:ext cx="7620000" cy="2859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Horizontal row divider" id="102" name="Google Shape;102;p48"/>
          <p:cNvCxnSpPr/>
          <p:nvPr/>
        </p:nvCxnSpPr>
        <p:spPr>
          <a:xfrm>
            <a:off x="6667500" y="4575175"/>
            <a:ext cx="17145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48"/>
          <p:cNvSpPr txBox="1"/>
          <p:nvPr>
            <p:ph idx="3" type="body"/>
          </p:nvPr>
        </p:nvSpPr>
        <p:spPr>
          <a:xfrm>
            <a:off x="6667500" y="4957821"/>
            <a:ext cx="4951413" cy="2857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200"/>
              <a:buFont typeface="IBM Plex Sans Light"/>
              <a:buNone/>
              <a:defRPr sz="132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4" name="Google Shape;104;p48"/>
          <p:cNvSpPr txBox="1"/>
          <p:nvPr>
            <p:ph idx="4" type="body"/>
          </p:nvPr>
        </p:nvSpPr>
        <p:spPr>
          <a:xfrm>
            <a:off x="12763500" y="5125969"/>
            <a:ext cx="76200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Horizontal row divider" id="105" name="Google Shape;105;p48"/>
          <p:cNvCxnSpPr/>
          <p:nvPr/>
        </p:nvCxnSpPr>
        <p:spPr>
          <a:xfrm>
            <a:off x="6667500" y="9140825"/>
            <a:ext cx="171450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6" name="Google Shape;106;p48"/>
          <p:cNvSpPr txBox="1"/>
          <p:nvPr>
            <p:ph idx="5" type="body"/>
          </p:nvPr>
        </p:nvSpPr>
        <p:spPr>
          <a:xfrm>
            <a:off x="6667501" y="9526645"/>
            <a:ext cx="4951411" cy="26685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200"/>
              <a:buFont typeface="IBM Plex Sans Light"/>
              <a:buNone/>
              <a:defRPr sz="132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7" name="Google Shape;107;p48"/>
          <p:cNvSpPr txBox="1"/>
          <p:nvPr>
            <p:ph idx="6" type="body"/>
          </p:nvPr>
        </p:nvSpPr>
        <p:spPr>
          <a:xfrm>
            <a:off x="12763500" y="9670409"/>
            <a:ext cx="7620000" cy="25247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8" name="Google Shape;108;p48"/>
          <p:cNvSpPr txBox="1"/>
          <p:nvPr>
            <p:ph idx="7" type="body"/>
          </p:nvPr>
        </p:nvSpPr>
        <p:spPr>
          <a:xfrm>
            <a:off x="6667500" y="12058650"/>
            <a:ext cx="495141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None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02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302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•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302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302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  <a:defRPr b="0" i="0" sz="1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9" name="Google Shape;109;p48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48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4 columns ">
  <p:cSld name="Text, 4 columns "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9"/>
          <p:cNvSpPr txBox="1"/>
          <p:nvPr>
            <p:ph type="title"/>
          </p:nvPr>
        </p:nvSpPr>
        <p:spPr>
          <a:xfrm>
            <a:off x="576000" y="576072"/>
            <a:ext cx="4942078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13" name="Google Shape;113;p49"/>
          <p:cNvSpPr txBox="1"/>
          <p:nvPr>
            <p:ph idx="1" type="body"/>
          </p:nvPr>
        </p:nvSpPr>
        <p:spPr>
          <a:xfrm>
            <a:off x="576000" y="3047999"/>
            <a:ext cx="4956175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4" name="Google Shape;114;p49"/>
          <p:cNvSpPr txBox="1"/>
          <p:nvPr>
            <p:ph idx="2" type="body"/>
          </p:nvPr>
        </p:nvSpPr>
        <p:spPr>
          <a:xfrm>
            <a:off x="6670675" y="3047999"/>
            <a:ext cx="4951413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5" name="Google Shape;115;p49"/>
          <p:cNvSpPr txBox="1"/>
          <p:nvPr>
            <p:ph idx="3" type="body"/>
          </p:nvPr>
        </p:nvSpPr>
        <p:spPr>
          <a:xfrm>
            <a:off x="12780000" y="3047999"/>
            <a:ext cx="495300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6" name="Google Shape;116;p49"/>
          <p:cNvSpPr txBox="1"/>
          <p:nvPr>
            <p:ph idx="4" type="body"/>
          </p:nvPr>
        </p:nvSpPr>
        <p:spPr>
          <a:xfrm>
            <a:off x="18862675" y="3047999"/>
            <a:ext cx="495935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7" name="Google Shape;117;p49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49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4 columns, short dividers">
  <p:cSld name="Text, 4 columns, short dividers"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0"/>
          <p:cNvSpPr txBox="1"/>
          <p:nvPr>
            <p:ph type="title"/>
          </p:nvPr>
        </p:nvSpPr>
        <p:spPr>
          <a:xfrm>
            <a:off x="576000" y="576072"/>
            <a:ext cx="4949825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1" name="Google Shape;121;p50"/>
          <p:cNvSpPr txBox="1"/>
          <p:nvPr>
            <p:ph idx="1" type="body"/>
          </p:nvPr>
        </p:nvSpPr>
        <p:spPr>
          <a:xfrm>
            <a:off x="6670675" y="576072"/>
            <a:ext cx="4956175" cy="1525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Vertical column divider" id="122" name="Google Shape;122;p50"/>
          <p:cNvCxnSpPr/>
          <p:nvPr/>
        </p:nvCxnSpPr>
        <p:spPr>
          <a:xfrm>
            <a:off x="6096000" y="3044825"/>
            <a:ext cx="0" cy="914547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123" name="Google Shape;123;p50"/>
          <p:cNvCxnSpPr/>
          <p:nvPr/>
        </p:nvCxnSpPr>
        <p:spPr>
          <a:xfrm>
            <a:off x="12188952" y="3044825"/>
            <a:ext cx="0" cy="915035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124" name="Google Shape;124;p50"/>
          <p:cNvCxnSpPr/>
          <p:nvPr/>
        </p:nvCxnSpPr>
        <p:spPr>
          <a:xfrm>
            <a:off x="18288000" y="3044825"/>
            <a:ext cx="0" cy="915035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5" name="Google Shape;125;p50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50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7" name="Google Shape;127;p50"/>
          <p:cNvSpPr txBox="1"/>
          <p:nvPr>
            <p:ph idx="2" type="body"/>
          </p:nvPr>
        </p:nvSpPr>
        <p:spPr>
          <a:xfrm>
            <a:off x="582422" y="3047999"/>
            <a:ext cx="4956175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28" name="Google Shape;128;p50"/>
          <p:cNvSpPr txBox="1"/>
          <p:nvPr>
            <p:ph idx="3" type="body"/>
          </p:nvPr>
        </p:nvSpPr>
        <p:spPr>
          <a:xfrm>
            <a:off x="6670675" y="3047999"/>
            <a:ext cx="4951413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29" name="Google Shape;129;p50"/>
          <p:cNvSpPr txBox="1"/>
          <p:nvPr>
            <p:ph idx="4" type="body"/>
          </p:nvPr>
        </p:nvSpPr>
        <p:spPr>
          <a:xfrm>
            <a:off x="12780000" y="3047999"/>
            <a:ext cx="495300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30" name="Google Shape;130;p50"/>
          <p:cNvSpPr txBox="1"/>
          <p:nvPr>
            <p:ph idx="5" type="body"/>
          </p:nvPr>
        </p:nvSpPr>
        <p:spPr>
          <a:xfrm>
            <a:off x="18862675" y="3047999"/>
            <a:ext cx="495935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or imagery, half, inset">
  <p:cSld name="Video or imagery, half, inset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3"/>
          <p:cNvSpPr txBox="1"/>
          <p:nvPr>
            <p:ph type="title"/>
          </p:nvPr>
        </p:nvSpPr>
        <p:spPr>
          <a:xfrm>
            <a:off x="576000" y="576072"/>
            <a:ext cx="4949825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8" name="Google Shape;18;p33"/>
          <p:cNvSpPr txBox="1"/>
          <p:nvPr>
            <p:ph idx="1" type="body"/>
          </p:nvPr>
        </p:nvSpPr>
        <p:spPr>
          <a:xfrm>
            <a:off x="576000" y="3041649"/>
            <a:ext cx="4946904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9" name="Google Shape;19;p33"/>
          <p:cNvSpPr txBox="1"/>
          <p:nvPr>
            <p:ph idx="2" type="body"/>
          </p:nvPr>
        </p:nvSpPr>
        <p:spPr>
          <a:xfrm>
            <a:off x="6670675" y="3041649"/>
            <a:ext cx="4951413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imagery here" id="20" name="Google Shape;20;p33"/>
          <p:cNvSpPr/>
          <p:nvPr>
            <p:ph idx="3" type="pic"/>
          </p:nvPr>
        </p:nvSpPr>
        <p:spPr>
          <a:xfrm>
            <a:off x="12763500" y="576073"/>
            <a:ext cx="11041253" cy="12571602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id="21" name="Google Shape;21;p33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4 columns, dividers, headlines">
  <p:cSld name="Text, 4 columns, dividers, headlines"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1"/>
          <p:cNvSpPr txBox="1"/>
          <p:nvPr>
            <p:ph type="title"/>
          </p:nvPr>
        </p:nvSpPr>
        <p:spPr>
          <a:xfrm>
            <a:off x="576000" y="576071"/>
            <a:ext cx="4949825" cy="24687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33" name="Google Shape;133;p51"/>
          <p:cNvSpPr txBox="1"/>
          <p:nvPr>
            <p:ph idx="1" type="body"/>
          </p:nvPr>
        </p:nvSpPr>
        <p:spPr>
          <a:xfrm>
            <a:off x="6667500" y="576072"/>
            <a:ext cx="4956175" cy="1843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34" name="Google Shape;134;p51"/>
          <p:cNvSpPr txBox="1"/>
          <p:nvPr>
            <p:ph idx="2" type="body"/>
          </p:nvPr>
        </p:nvSpPr>
        <p:spPr>
          <a:xfrm>
            <a:off x="6667500" y="3047999"/>
            <a:ext cx="4951413" cy="9156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35" name="Google Shape;135;p51"/>
          <p:cNvSpPr txBox="1"/>
          <p:nvPr>
            <p:ph idx="3" type="body"/>
          </p:nvPr>
        </p:nvSpPr>
        <p:spPr>
          <a:xfrm>
            <a:off x="12780000" y="576072"/>
            <a:ext cx="4953000" cy="1843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36" name="Google Shape;136;p51"/>
          <p:cNvSpPr txBox="1"/>
          <p:nvPr>
            <p:ph idx="4" type="body"/>
          </p:nvPr>
        </p:nvSpPr>
        <p:spPr>
          <a:xfrm>
            <a:off x="12780000" y="3048000"/>
            <a:ext cx="4953000" cy="91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Vertical column divider" id="137" name="Google Shape;137;p51"/>
          <p:cNvCxnSpPr/>
          <p:nvPr/>
        </p:nvCxnSpPr>
        <p:spPr>
          <a:xfrm>
            <a:off x="6096000" y="570103"/>
            <a:ext cx="0" cy="1162208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138" name="Google Shape;138;p51"/>
          <p:cNvCxnSpPr/>
          <p:nvPr/>
        </p:nvCxnSpPr>
        <p:spPr>
          <a:xfrm>
            <a:off x="12188952" y="570103"/>
            <a:ext cx="0" cy="1162507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139" name="Google Shape;139;p51"/>
          <p:cNvCxnSpPr/>
          <p:nvPr/>
        </p:nvCxnSpPr>
        <p:spPr>
          <a:xfrm>
            <a:off x="18288000" y="570103"/>
            <a:ext cx="0" cy="1162208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0" name="Google Shape;140;p51"/>
          <p:cNvSpPr txBox="1"/>
          <p:nvPr>
            <p:ph idx="5" type="body"/>
          </p:nvPr>
        </p:nvSpPr>
        <p:spPr>
          <a:xfrm>
            <a:off x="18859500" y="576072"/>
            <a:ext cx="4959350" cy="18430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41" name="Google Shape;141;p51"/>
          <p:cNvSpPr txBox="1"/>
          <p:nvPr>
            <p:ph idx="6" type="body"/>
          </p:nvPr>
        </p:nvSpPr>
        <p:spPr>
          <a:xfrm>
            <a:off x="18859500" y="3048000"/>
            <a:ext cx="4959350" cy="91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42" name="Google Shape;142;p51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51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4 columns, dividers, pictograms">
  <p:cSld name="Text, 4 columns, dividers, pictograms"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2"/>
          <p:cNvSpPr txBox="1"/>
          <p:nvPr>
            <p:ph type="title"/>
          </p:nvPr>
        </p:nvSpPr>
        <p:spPr>
          <a:xfrm>
            <a:off x="576072" y="576072"/>
            <a:ext cx="4949825" cy="2097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6" name="Google Shape;146;p52"/>
          <p:cNvSpPr txBox="1"/>
          <p:nvPr>
            <p:ph idx="1" type="body"/>
          </p:nvPr>
        </p:nvSpPr>
        <p:spPr>
          <a:xfrm>
            <a:off x="576000" y="3048000"/>
            <a:ext cx="4942078" cy="4578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pictogram here" id="147" name="Google Shape;147;p52"/>
          <p:cNvSpPr/>
          <p:nvPr>
            <p:ph idx="2" type="pic"/>
          </p:nvPr>
        </p:nvSpPr>
        <p:spPr>
          <a:xfrm>
            <a:off x="6667500" y="576072"/>
            <a:ext cx="1216152" cy="1216152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52"/>
          <p:cNvSpPr txBox="1"/>
          <p:nvPr>
            <p:ph idx="3" type="body"/>
          </p:nvPr>
        </p:nvSpPr>
        <p:spPr>
          <a:xfrm>
            <a:off x="6670675" y="3047999"/>
            <a:ext cx="4951413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pictogram here" id="149" name="Google Shape;149;p52"/>
          <p:cNvSpPr/>
          <p:nvPr>
            <p:ph idx="4" type="pic"/>
          </p:nvPr>
        </p:nvSpPr>
        <p:spPr>
          <a:xfrm>
            <a:off x="12780000" y="576072"/>
            <a:ext cx="1216152" cy="1216152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52"/>
          <p:cNvSpPr txBox="1"/>
          <p:nvPr>
            <p:ph idx="5" type="body"/>
          </p:nvPr>
        </p:nvSpPr>
        <p:spPr>
          <a:xfrm>
            <a:off x="12780000" y="3047999"/>
            <a:ext cx="4942120" cy="91535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pictogram here" id="151" name="Google Shape;151;p52"/>
          <p:cNvSpPr/>
          <p:nvPr>
            <p:ph idx="6" type="pic"/>
          </p:nvPr>
        </p:nvSpPr>
        <p:spPr>
          <a:xfrm>
            <a:off x="18859500" y="576072"/>
            <a:ext cx="1216152" cy="1216152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52"/>
          <p:cNvSpPr txBox="1"/>
          <p:nvPr>
            <p:ph idx="7" type="body"/>
          </p:nvPr>
        </p:nvSpPr>
        <p:spPr>
          <a:xfrm>
            <a:off x="18862677" y="3047999"/>
            <a:ext cx="4941886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3" name="Google Shape;153;p52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52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descr="Vertical column divider" id="155" name="Google Shape;155;p52"/>
          <p:cNvCxnSpPr/>
          <p:nvPr/>
        </p:nvCxnSpPr>
        <p:spPr>
          <a:xfrm>
            <a:off x="6096000" y="570103"/>
            <a:ext cx="0" cy="1163142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156" name="Google Shape;156;p52"/>
          <p:cNvCxnSpPr/>
          <p:nvPr/>
        </p:nvCxnSpPr>
        <p:spPr>
          <a:xfrm>
            <a:off x="12192127" y="570103"/>
            <a:ext cx="0" cy="1162507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157" name="Google Shape;157;p52"/>
          <p:cNvCxnSpPr/>
          <p:nvPr/>
        </p:nvCxnSpPr>
        <p:spPr>
          <a:xfrm>
            <a:off x="18288000" y="570103"/>
            <a:ext cx="0" cy="1162208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1 wide column, divider">
  <p:cSld name="Text, 1 wide column, divider">
    <p:bg>
      <p:bgPr>
        <a:solidFill>
          <a:schemeClr val="dk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3"/>
          <p:cNvSpPr txBox="1"/>
          <p:nvPr>
            <p:ph type="title"/>
          </p:nvPr>
        </p:nvSpPr>
        <p:spPr>
          <a:xfrm>
            <a:off x="576000" y="384048"/>
            <a:ext cx="4942078" cy="31179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60" name="Google Shape;160;p53"/>
          <p:cNvSpPr txBox="1"/>
          <p:nvPr>
            <p:ph idx="1" type="body"/>
          </p:nvPr>
        </p:nvSpPr>
        <p:spPr>
          <a:xfrm>
            <a:off x="6669152" y="384048"/>
            <a:ext cx="4951414" cy="2201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/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/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/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61" name="Google Shape;161;p53"/>
          <p:cNvSpPr txBox="1"/>
          <p:nvPr>
            <p:ph idx="2" type="body"/>
          </p:nvPr>
        </p:nvSpPr>
        <p:spPr>
          <a:xfrm>
            <a:off x="6669153" y="3047999"/>
            <a:ext cx="4951413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62" name="Google Shape;162;p53"/>
          <p:cNvSpPr txBox="1"/>
          <p:nvPr>
            <p:ph idx="3" type="body"/>
          </p:nvPr>
        </p:nvSpPr>
        <p:spPr>
          <a:xfrm>
            <a:off x="12765153" y="3047999"/>
            <a:ext cx="1009650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63" name="Google Shape;163;p53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53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2 wide columns">
  <p:cSld name="Text, 2 wide columns">
    <p:bg>
      <p:bgPr>
        <a:solidFill>
          <a:schemeClr val="dk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4"/>
          <p:cNvSpPr txBox="1"/>
          <p:nvPr>
            <p:ph type="title"/>
          </p:nvPr>
        </p:nvSpPr>
        <p:spPr>
          <a:xfrm>
            <a:off x="576000" y="576072"/>
            <a:ext cx="7424927" cy="1906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BM Plex Sans Light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67" name="Google Shape;167;p54"/>
          <p:cNvSpPr txBox="1"/>
          <p:nvPr>
            <p:ph idx="1" type="body"/>
          </p:nvPr>
        </p:nvSpPr>
        <p:spPr>
          <a:xfrm>
            <a:off x="576000" y="3047999"/>
            <a:ext cx="10099675" cy="91535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68" name="Google Shape;168;p54"/>
          <p:cNvSpPr txBox="1"/>
          <p:nvPr>
            <p:ph idx="2" type="body"/>
          </p:nvPr>
        </p:nvSpPr>
        <p:spPr>
          <a:xfrm>
            <a:off x="12780000" y="3047999"/>
            <a:ext cx="1009650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69" name="Google Shape;169;p54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54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2 columns, large title">
  <p:cSld name="Text, 2 columns, large title">
    <p:bg>
      <p:bgPr>
        <a:solidFill>
          <a:schemeClr val="dk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5"/>
          <p:cNvSpPr txBox="1"/>
          <p:nvPr>
            <p:ph type="title"/>
          </p:nvPr>
        </p:nvSpPr>
        <p:spPr>
          <a:xfrm>
            <a:off x="576000" y="384048"/>
            <a:ext cx="11036491" cy="42101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4572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3" name="Google Shape;173;p55"/>
          <p:cNvSpPr txBox="1"/>
          <p:nvPr>
            <p:ph idx="1" type="body"/>
          </p:nvPr>
        </p:nvSpPr>
        <p:spPr>
          <a:xfrm>
            <a:off x="12766675" y="576071"/>
            <a:ext cx="4949825" cy="116191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74" name="Google Shape;174;p55"/>
          <p:cNvSpPr txBox="1"/>
          <p:nvPr>
            <p:ph idx="2" type="body"/>
          </p:nvPr>
        </p:nvSpPr>
        <p:spPr>
          <a:xfrm>
            <a:off x="18862675" y="576071"/>
            <a:ext cx="4941888" cy="116191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75" name="Google Shape;175;p55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55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2 columns, small title">
  <p:cSld name="Text, 2 columns, small title">
    <p:bg>
      <p:bgPr>
        <a:solidFill>
          <a:schemeClr val="dk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6"/>
          <p:cNvSpPr txBox="1"/>
          <p:nvPr>
            <p:ph type="title"/>
          </p:nvPr>
        </p:nvSpPr>
        <p:spPr>
          <a:xfrm>
            <a:off x="576000" y="576072"/>
            <a:ext cx="4942078" cy="39959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BM Plex Sans Light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9" name="Google Shape;179;p56"/>
          <p:cNvSpPr txBox="1"/>
          <p:nvPr>
            <p:ph idx="1" type="body"/>
          </p:nvPr>
        </p:nvSpPr>
        <p:spPr>
          <a:xfrm>
            <a:off x="12780000" y="576000"/>
            <a:ext cx="4953000" cy="11622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80" name="Google Shape;180;p56"/>
          <p:cNvSpPr txBox="1"/>
          <p:nvPr>
            <p:ph idx="2" type="body"/>
          </p:nvPr>
        </p:nvSpPr>
        <p:spPr>
          <a:xfrm>
            <a:off x="18862675" y="576000"/>
            <a:ext cx="4941888" cy="11622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81" name="Google Shape;181;p56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56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2 columns, dividers, large title">
  <p:cSld name="Text, 2 columns, dividers, large title">
    <p:bg>
      <p:bgPr>
        <a:solidFill>
          <a:schemeClr val="dk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7"/>
          <p:cNvSpPr txBox="1"/>
          <p:nvPr>
            <p:ph type="title"/>
          </p:nvPr>
        </p:nvSpPr>
        <p:spPr>
          <a:xfrm>
            <a:off x="576000" y="384048"/>
            <a:ext cx="11039476" cy="42101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4572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85" name="Google Shape;185;p57"/>
          <p:cNvSpPr txBox="1"/>
          <p:nvPr>
            <p:ph idx="1" type="body"/>
          </p:nvPr>
        </p:nvSpPr>
        <p:spPr>
          <a:xfrm>
            <a:off x="12780000" y="576072"/>
            <a:ext cx="4953000" cy="1877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86" name="Google Shape;186;p57"/>
          <p:cNvSpPr txBox="1"/>
          <p:nvPr>
            <p:ph idx="2" type="body"/>
          </p:nvPr>
        </p:nvSpPr>
        <p:spPr>
          <a:xfrm>
            <a:off x="12780000" y="3047999"/>
            <a:ext cx="495300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87" name="Google Shape;187;p57"/>
          <p:cNvSpPr txBox="1"/>
          <p:nvPr>
            <p:ph idx="3" type="body"/>
          </p:nvPr>
        </p:nvSpPr>
        <p:spPr>
          <a:xfrm>
            <a:off x="18859500" y="576072"/>
            <a:ext cx="4959350" cy="1877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88" name="Google Shape;188;p57"/>
          <p:cNvSpPr txBox="1"/>
          <p:nvPr>
            <p:ph idx="4" type="body"/>
          </p:nvPr>
        </p:nvSpPr>
        <p:spPr>
          <a:xfrm>
            <a:off x="18862675" y="3047999"/>
            <a:ext cx="4953000" cy="91535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89" name="Google Shape;189;p57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57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2 columns, dividers, small title">
  <p:cSld name="Text, 2 columns, dividers, small title">
    <p:bg>
      <p:bgPr>
        <a:solidFill>
          <a:schemeClr val="dk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8"/>
          <p:cNvSpPr txBox="1"/>
          <p:nvPr>
            <p:ph type="title"/>
          </p:nvPr>
        </p:nvSpPr>
        <p:spPr>
          <a:xfrm>
            <a:off x="576000" y="576072"/>
            <a:ext cx="4949826" cy="39959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93" name="Google Shape;193;p58"/>
          <p:cNvSpPr txBox="1"/>
          <p:nvPr>
            <p:ph idx="1" type="body"/>
          </p:nvPr>
        </p:nvSpPr>
        <p:spPr>
          <a:xfrm>
            <a:off x="12780000" y="576072"/>
            <a:ext cx="4953000" cy="1877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94" name="Google Shape;194;p58"/>
          <p:cNvSpPr txBox="1"/>
          <p:nvPr>
            <p:ph idx="2" type="body"/>
          </p:nvPr>
        </p:nvSpPr>
        <p:spPr>
          <a:xfrm>
            <a:off x="12780000" y="3047999"/>
            <a:ext cx="495300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95" name="Google Shape;195;p58"/>
          <p:cNvSpPr txBox="1"/>
          <p:nvPr>
            <p:ph idx="3" type="body"/>
          </p:nvPr>
        </p:nvSpPr>
        <p:spPr>
          <a:xfrm>
            <a:off x="18862675" y="576072"/>
            <a:ext cx="4942078" cy="1877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96" name="Google Shape;196;p58"/>
          <p:cNvSpPr txBox="1"/>
          <p:nvPr>
            <p:ph idx="4" type="body"/>
          </p:nvPr>
        </p:nvSpPr>
        <p:spPr>
          <a:xfrm>
            <a:off x="18862675" y="3047999"/>
            <a:ext cx="495300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97" name="Google Shape;197;p58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58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2 columns, dividers, pictograms">
  <p:cSld name="Text, 2 columns, dividers, pictograms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9"/>
          <p:cNvSpPr txBox="1"/>
          <p:nvPr>
            <p:ph type="title"/>
          </p:nvPr>
        </p:nvSpPr>
        <p:spPr>
          <a:xfrm>
            <a:off x="576000" y="384048"/>
            <a:ext cx="4949825" cy="42101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01" name="Google Shape;201;p59"/>
          <p:cNvSpPr txBox="1"/>
          <p:nvPr>
            <p:ph idx="1" type="body"/>
          </p:nvPr>
        </p:nvSpPr>
        <p:spPr>
          <a:xfrm>
            <a:off x="6669151" y="384048"/>
            <a:ext cx="4956175" cy="3110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indent="-4064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/>
            </a:lvl2pPr>
            <a:lvl3pPr indent="-4064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/>
            </a:lvl3pPr>
            <a:lvl4pPr indent="-4064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/>
            </a:lvl4pPr>
            <a:lvl5pPr indent="-4064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02" name="Google Shape;202;p59"/>
          <p:cNvSpPr txBox="1"/>
          <p:nvPr>
            <p:ph idx="2" type="body"/>
          </p:nvPr>
        </p:nvSpPr>
        <p:spPr>
          <a:xfrm>
            <a:off x="6670675" y="3016790"/>
            <a:ext cx="4951413" cy="9188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pictogram here" id="203" name="Google Shape;203;p59"/>
          <p:cNvSpPr/>
          <p:nvPr>
            <p:ph idx="3" type="pic"/>
          </p:nvPr>
        </p:nvSpPr>
        <p:spPr>
          <a:xfrm>
            <a:off x="12780000" y="576072"/>
            <a:ext cx="1216152" cy="1214462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59"/>
          <p:cNvSpPr txBox="1"/>
          <p:nvPr>
            <p:ph idx="4" type="body"/>
          </p:nvPr>
        </p:nvSpPr>
        <p:spPr>
          <a:xfrm>
            <a:off x="12780000" y="3047999"/>
            <a:ext cx="495300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pictogram here" id="205" name="Google Shape;205;p59"/>
          <p:cNvSpPr/>
          <p:nvPr>
            <p:ph idx="5" type="pic"/>
          </p:nvPr>
        </p:nvSpPr>
        <p:spPr>
          <a:xfrm>
            <a:off x="18859500" y="576072"/>
            <a:ext cx="1217844" cy="1216152"/>
          </a:xfrm>
          <a:prstGeom prst="rect">
            <a:avLst/>
          </a:prstGeom>
          <a:noFill/>
          <a:ln>
            <a:noFill/>
          </a:ln>
        </p:spPr>
      </p:sp>
      <p:sp>
        <p:nvSpPr>
          <p:cNvPr id="206" name="Google Shape;206;p59"/>
          <p:cNvSpPr txBox="1"/>
          <p:nvPr>
            <p:ph idx="6" type="body"/>
          </p:nvPr>
        </p:nvSpPr>
        <p:spPr>
          <a:xfrm>
            <a:off x="18859500" y="3047999"/>
            <a:ext cx="4959350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None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IBM Plex Sans"/>
              <a:buChar char="–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b="0" i="0" sz="2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07" name="Google Shape;207;p59"/>
          <p:cNvSpPr txBox="1"/>
          <p:nvPr>
            <p:ph idx="11" type="ftr"/>
          </p:nvPr>
        </p:nvSpPr>
        <p:spPr>
          <a:xfrm>
            <a:off x="581024" y="12823285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59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descr="Vertical column divider" id="209" name="Google Shape;209;p59"/>
          <p:cNvCxnSpPr/>
          <p:nvPr/>
        </p:nvCxnSpPr>
        <p:spPr>
          <a:xfrm>
            <a:off x="12192127" y="570103"/>
            <a:ext cx="0" cy="1162507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210" name="Google Shape;210;p59"/>
          <p:cNvCxnSpPr/>
          <p:nvPr/>
        </p:nvCxnSpPr>
        <p:spPr>
          <a:xfrm>
            <a:off x="18288000" y="570103"/>
            <a:ext cx="0" cy="1162507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, 4 stacked wide, pictograms">
  <p:cSld name="Boxes, 4 stacked wide, pictograms">
    <p:bg>
      <p:bgPr>
        <a:solidFill>
          <a:schemeClr val="dk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lace pictogram here" id="212" name="Google Shape;212;p60"/>
          <p:cNvSpPr/>
          <p:nvPr>
            <p:ph idx="2" type="pic"/>
          </p:nvPr>
        </p:nvSpPr>
        <p:spPr>
          <a:xfrm>
            <a:off x="576072" y="576072"/>
            <a:ext cx="1216152" cy="1216152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60"/>
          <p:cNvSpPr txBox="1"/>
          <p:nvPr>
            <p:ph idx="1" type="body"/>
          </p:nvPr>
        </p:nvSpPr>
        <p:spPr>
          <a:xfrm>
            <a:off x="576072" y="2478024"/>
            <a:ext cx="6670675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None/>
              <a:defRPr sz="4200">
                <a:solidFill>
                  <a:schemeClr val="lt1"/>
                </a:solidFill>
              </a:defRPr>
            </a:lvl1pPr>
            <a:lvl2pPr indent="-495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2pPr>
            <a:lvl3pPr indent="-495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•"/>
              <a:defRPr sz="4200">
                <a:solidFill>
                  <a:schemeClr val="lt1"/>
                </a:solidFill>
              </a:defRPr>
            </a:lvl3pPr>
            <a:lvl4pPr indent="-495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4pPr>
            <a:lvl5pPr indent="-508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Char char="•"/>
              <a:defRPr sz="4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pictogram here" id="214" name="Google Shape;214;p60"/>
          <p:cNvSpPr/>
          <p:nvPr>
            <p:ph idx="3" type="pic"/>
          </p:nvPr>
        </p:nvSpPr>
        <p:spPr>
          <a:xfrm>
            <a:off x="12780000" y="576072"/>
            <a:ext cx="1216152" cy="1216152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60"/>
          <p:cNvSpPr txBox="1"/>
          <p:nvPr>
            <p:ph idx="4" type="body"/>
          </p:nvPr>
        </p:nvSpPr>
        <p:spPr>
          <a:xfrm>
            <a:off x="12780000" y="2476500"/>
            <a:ext cx="667512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None/>
              <a:defRPr sz="4200">
                <a:solidFill>
                  <a:schemeClr val="lt1"/>
                </a:solidFill>
              </a:defRPr>
            </a:lvl1pPr>
            <a:lvl2pPr indent="-495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2pPr>
            <a:lvl3pPr indent="-495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•"/>
              <a:defRPr sz="4200">
                <a:solidFill>
                  <a:schemeClr val="lt1"/>
                </a:solidFill>
              </a:defRPr>
            </a:lvl3pPr>
            <a:lvl4pPr indent="-495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4pPr>
            <a:lvl5pPr indent="-508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Char char="•"/>
              <a:defRPr sz="4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Horizontal row divider" id="216" name="Google Shape;216;p60"/>
          <p:cNvCxnSpPr/>
          <p:nvPr/>
        </p:nvCxnSpPr>
        <p:spPr>
          <a:xfrm>
            <a:off x="576072" y="6096000"/>
            <a:ext cx="23236428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Place pictogram here" id="217" name="Google Shape;217;p60"/>
          <p:cNvSpPr/>
          <p:nvPr>
            <p:ph idx="5" type="pic"/>
          </p:nvPr>
        </p:nvSpPr>
        <p:spPr>
          <a:xfrm>
            <a:off x="576072" y="6473951"/>
            <a:ext cx="1216152" cy="1216152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60"/>
          <p:cNvSpPr txBox="1"/>
          <p:nvPr>
            <p:ph idx="6" type="body"/>
          </p:nvPr>
        </p:nvSpPr>
        <p:spPr>
          <a:xfrm>
            <a:off x="576072" y="8385048"/>
            <a:ext cx="6670676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None/>
              <a:defRPr sz="4200">
                <a:solidFill>
                  <a:schemeClr val="lt1"/>
                </a:solidFill>
              </a:defRPr>
            </a:lvl1pPr>
            <a:lvl2pPr indent="-495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2pPr>
            <a:lvl3pPr indent="-495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•"/>
              <a:defRPr sz="4200">
                <a:solidFill>
                  <a:schemeClr val="lt1"/>
                </a:solidFill>
              </a:defRPr>
            </a:lvl3pPr>
            <a:lvl4pPr indent="-495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4pPr>
            <a:lvl5pPr indent="-508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Char char="•"/>
              <a:defRPr sz="4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pictogram here" id="219" name="Google Shape;219;p60"/>
          <p:cNvSpPr/>
          <p:nvPr>
            <p:ph idx="7" type="pic"/>
          </p:nvPr>
        </p:nvSpPr>
        <p:spPr>
          <a:xfrm>
            <a:off x="12780000" y="6477000"/>
            <a:ext cx="1216152" cy="1216152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60"/>
          <p:cNvSpPr txBox="1"/>
          <p:nvPr>
            <p:ph idx="8" type="body"/>
          </p:nvPr>
        </p:nvSpPr>
        <p:spPr>
          <a:xfrm>
            <a:off x="12780000" y="8382000"/>
            <a:ext cx="667512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None/>
              <a:defRPr sz="4200">
                <a:solidFill>
                  <a:schemeClr val="lt1"/>
                </a:solidFill>
              </a:defRPr>
            </a:lvl1pPr>
            <a:lvl2pPr indent="-4953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2pPr>
            <a:lvl3pPr indent="-4953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•"/>
              <a:defRPr sz="4200">
                <a:solidFill>
                  <a:schemeClr val="lt1"/>
                </a:solidFill>
              </a:defRPr>
            </a:lvl3pPr>
            <a:lvl4pPr indent="-4953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BM Plex Sans Light"/>
              <a:buChar char="–"/>
              <a:defRPr sz="4200">
                <a:solidFill>
                  <a:schemeClr val="lt1"/>
                </a:solidFill>
              </a:defRPr>
            </a:lvl4pPr>
            <a:lvl5pPr indent="-508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Char char="•"/>
              <a:defRPr sz="4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21" name="Google Shape;221;p60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60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descr="Vertical column divider" id="223" name="Google Shape;223;p60"/>
          <p:cNvCxnSpPr/>
          <p:nvPr/>
        </p:nvCxnSpPr>
        <p:spPr>
          <a:xfrm>
            <a:off x="12192127" y="570103"/>
            <a:ext cx="0" cy="1162507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">
  <p:cSld name="End slide">
    <p:bg>
      <p:bgPr>
        <a:solidFill>
          <a:schemeClr val="dk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IBM 8-bar logo" id="23" name="Google Shape;23;p34"/>
          <p:cNvSpPr/>
          <p:nvPr/>
        </p:nvSpPr>
        <p:spPr>
          <a:xfrm>
            <a:off x="10465371" y="6168460"/>
            <a:ext cx="3456432" cy="137908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, 4 stacked, small title">
  <p:cSld name="Boxes, 4 stacked, small title">
    <p:bg>
      <p:bgPr>
        <a:solidFill>
          <a:schemeClr val="dk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61"/>
          <p:cNvSpPr txBox="1"/>
          <p:nvPr>
            <p:ph idx="1" type="body"/>
          </p:nvPr>
        </p:nvSpPr>
        <p:spPr>
          <a:xfrm>
            <a:off x="576000" y="576072"/>
            <a:ext cx="4961128" cy="4621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26" name="Google Shape;226;p61"/>
          <p:cNvSpPr txBox="1"/>
          <p:nvPr>
            <p:ph type="title"/>
          </p:nvPr>
        </p:nvSpPr>
        <p:spPr>
          <a:xfrm>
            <a:off x="576000" y="1524000"/>
            <a:ext cx="4948428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BM Plex Sans Light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27" name="Google Shape;227;p61"/>
          <p:cNvSpPr txBox="1"/>
          <p:nvPr>
            <p:ph idx="2" type="body"/>
          </p:nvPr>
        </p:nvSpPr>
        <p:spPr>
          <a:xfrm>
            <a:off x="12780000" y="576073"/>
            <a:ext cx="4953000" cy="4948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28" name="Google Shape;228;p61"/>
          <p:cNvSpPr txBox="1"/>
          <p:nvPr>
            <p:ph idx="3" type="body"/>
          </p:nvPr>
        </p:nvSpPr>
        <p:spPr>
          <a:xfrm>
            <a:off x="18862675" y="576072"/>
            <a:ext cx="4959350" cy="49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29" name="Google Shape;229;p61"/>
          <p:cNvSpPr txBox="1"/>
          <p:nvPr>
            <p:ph idx="4" type="body"/>
          </p:nvPr>
        </p:nvSpPr>
        <p:spPr>
          <a:xfrm>
            <a:off x="12780000" y="6670675"/>
            <a:ext cx="4953000" cy="4948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30" name="Google Shape;230;p61"/>
          <p:cNvSpPr txBox="1"/>
          <p:nvPr>
            <p:ph idx="5" type="body"/>
          </p:nvPr>
        </p:nvSpPr>
        <p:spPr>
          <a:xfrm>
            <a:off x="18862675" y="6670675"/>
            <a:ext cx="4953000" cy="49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31" name="Google Shape;231;p61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61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, 4 stacked, large title">
  <p:cSld name="Boxes, 4 stacked, large title">
    <p:bg>
      <p:bgPr>
        <a:solidFill>
          <a:schemeClr val="dk1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2"/>
          <p:cNvSpPr txBox="1"/>
          <p:nvPr>
            <p:ph idx="1" type="body"/>
          </p:nvPr>
        </p:nvSpPr>
        <p:spPr>
          <a:xfrm>
            <a:off x="576000" y="576072"/>
            <a:ext cx="4961128" cy="4621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35" name="Google Shape;235;p62"/>
          <p:cNvSpPr txBox="1"/>
          <p:nvPr>
            <p:ph idx="2" type="body"/>
          </p:nvPr>
        </p:nvSpPr>
        <p:spPr>
          <a:xfrm>
            <a:off x="12780000" y="576073"/>
            <a:ext cx="4953000" cy="4948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36" name="Google Shape;236;p62"/>
          <p:cNvSpPr txBox="1"/>
          <p:nvPr>
            <p:ph idx="3" type="body"/>
          </p:nvPr>
        </p:nvSpPr>
        <p:spPr>
          <a:xfrm>
            <a:off x="18862675" y="576072"/>
            <a:ext cx="4959350" cy="49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37" name="Google Shape;237;p62"/>
          <p:cNvSpPr txBox="1"/>
          <p:nvPr>
            <p:ph idx="4" type="body"/>
          </p:nvPr>
        </p:nvSpPr>
        <p:spPr>
          <a:xfrm>
            <a:off x="12780000" y="6670675"/>
            <a:ext cx="4953000" cy="4948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38" name="Google Shape;238;p62"/>
          <p:cNvSpPr txBox="1"/>
          <p:nvPr>
            <p:ph idx="5" type="body"/>
          </p:nvPr>
        </p:nvSpPr>
        <p:spPr>
          <a:xfrm>
            <a:off x="18862675" y="6670675"/>
            <a:ext cx="4953000" cy="49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39" name="Google Shape;239;p62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62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1" name="Google Shape;241;p62"/>
          <p:cNvSpPr txBox="1"/>
          <p:nvPr>
            <p:ph type="title"/>
          </p:nvPr>
        </p:nvSpPr>
        <p:spPr>
          <a:xfrm>
            <a:off x="576000" y="1523872"/>
            <a:ext cx="11044239" cy="45721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45720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, 4 horizontal, small title">
  <p:cSld name="Boxes, 4 horizontal, small title">
    <p:bg>
      <p:bgPr>
        <a:solidFill>
          <a:schemeClr val="dk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3"/>
          <p:cNvSpPr txBox="1"/>
          <p:nvPr>
            <p:ph idx="1" type="body"/>
          </p:nvPr>
        </p:nvSpPr>
        <p:spPr>
          <a:xfrm>
            <a:off x="576072" y="6675882"/>
            <a:ext cx="4949825" cy="5519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44" name="Google Shape;244;p63"/>
          <p:cNvSpPr txBox="1"/>
          <p:nvPr>
            <p:ph idx="2" type="body"/>
          </p:nvPr>
        </p:nvSpPr>
        <p:spPr>
          <a:xfrm>
            <a:off x="6663241" y="6673851"/>
            <a:ext cx="4949825" cy="5521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45" name="Google Shape;245;p63"/>
          <p:cNvSpPr txBox="1"/>
          <p:nvPr>
            <p:ph idx="3" type="body"/>
          </p:nvPr>
        </p:nvSpPr>
        <p:spPr>
          <a:xfrm>
            <a:off x="12767760" y="6673851"/>
            <a:ext cx="4949825" cy="5521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46" name="Google Shape;246;p63"/>
          <p:cNvSpPr txBox="1"/>
          <p:nvPr>
            <p:ph idx="4" type="body"/>
          </p:nvPr>
        </p:nvSpPr>
        <p:spPr>
          <a:xfrm>
            <a:off x="18859500" y="6673851"/>
            <a:ext cx="4949825" cy="5521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47" name="Google Shape;247;p63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63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9" name="Google Shape;249;p63"/>
          <p:cNvSpPr txBox="1"/>
          <p:nvPr>
            <p:ph idx="5" type="body"/>
          </p:nvPr>
        </p:nvSpPr>
        <p:spPr>
          <a:xfrm>
            <a:off x="576000" y="576072"/>
            <a:ext cx="4942078" cy="399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, 4 horizontal, large title">
  <p:cSld name="Boxes, 4 horizontal, large title">
    <p:bg>
      <p:bgPr>
        <a:solidFill>
          <a:schemeClr val="dk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64"/>
          <p:cNvSpPr txBox="1"/>
          <p:nvPr>
            <p:ph type="title"/>
          </p:nvPr>
        </p:nvSpPr>
        <p:spPr>
          <a:xfrm>
            <a:off x="576000" y="384048"/>
            <a:ext cx="11036994" cy="42101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4572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52" name="Google Shape;252;p64"/>
          <p:cNvSpPr txBox="1"/>
          <p:nvPr>
            <p:ph idx="11" type="ftr"/>
          </p:nvPr>
        </p:nvSpPr>
        <p:spPr>
          <a:xfrm>
            <a:off x="581024" y="12823285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64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4" name="Google Shape;254;p64"/>
          <p:cNvSpPr txBox="1"/>
          <p:nvPr>
            <p:ph idx="1" type="body"/>
          </p:nvPr>
        </p:nvSpPr>
        <p:spPr>
          <a:xfrm>
            <a:off x="576072" y="6675882"/>
            <a:ext cx="4949825" cy="5519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55" name="Google Shape;255;p64"/>
          <p:cNvSpPr txBox="1"/>
          <p:nvPr>
            <p:ph idx="2" type="body"/>
          </p:nvPr>
        </p:nvSpPr>
        <p:spPr>
          <a:xfrm>
            <a:off x="6663241" y="6673851"/>
            <a:ext cx="4949825" cy="5521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56" name="Google Shape;256;p64"/>
          <p:cNvSpPr txBox="1"/>
          <p:nvPr>
            <p:ph idx="3" type="body"/>
          </p:nvPr>
        </p:nvSpPr>
        <p:spPr>
          <a:xfrm>
            <a:off x="12767760" y="6673851"/>
            <a:ext cx="4949825" cy="5521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57" name="Google Shape;257;p64"/>
          <p:cNvSpPr txBox="1"/>
          <p:nvPr>
            <p:ph idx="4" type="body"/>
          </p:nvPr>
        </p:nvSpPr>
        <p:spPr>
          <a:xfrm>
            <a:off x="18859500" y="6673851"/>
            <a:ext cx="4949825" cy="5521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, 6 stacked">
  <p:cSld name="Boxes, 6 stacked">
    <p:bg>
      <p:bgPr>
        <a:solidFill>
          <a:schemeClr val="dk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5"/>
          <p:cNvSpPr txBox="1"/>
          <p:nvPr>
            <p:ph type="title"/>
          </p:nvPr>
        </p:nvSpPr>
        <p:spPr>
          <a:xfrm>
            <a:off x="576000" y="576072"/>
            <a:ext cx="4949825" cy="399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60" name="Google Shape;260;p65"/>
          <p:cNvSpPr txBox="1"/>
          <p:nvPr>
            <p:ph idx="1" type="body"/>
          </p:nvPr>
        </p:nvSpPr>
        <p:spPr>
          <a:xfrm>
            <a:off x="6666415" y="576071"/>
            <a:ext cx="4956048" cy="495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61" name="Google Shape;261;p65"/>
          <p:cNvSpPr txBox="1"/>
          <p:nvPr>
            <p:ph idx="2" type="body"/>
          </p:nvPr>
        </p:nvSpPr>
        <p:spPr>
          <a:xfrm>
            <a:off x="12763500" y="576071"/>
            <a:ext cx="4956048" cy="495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62" name="Google Shape;262;p65"/>
          <p:cNvSpPr txBox="1"/>
          <p:nvPr>
            <p:ph idx="3" type="body"/>
          </p:nvPr>
        </p:nvSpPr>
        <p:spPr>
          <a:xfrm>
            <a:off x="18859499" y="576071"/>
            <a:ext cx="4946904" cy="495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b="0" i="0" sz="28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63" name="Google Shape;263;p65"/>
          <p:cNvSpPr txBox="1"/>
          <p:nvPr>
            <p:ph idx="11" type="ftr"/>
          </p:nvPr>
        </p:nvSpPr>
        <p:spPr>
          <a:xfrm>
            <a:off x="581024" y="12823285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65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5" name="Google Shape;265;p65"/>
          <p:cNvSpPr txBox="1"/>
          <p:nvPr>
            <p:ph idx="4" type="body"/>
          </p:nvPr>
        </p:nvSpPr>
        <p:spPr>
          <a:xfrm>
            <a:off x="6666415" y="6673850"/>
            <a:ext cx="4956048" cy="495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66" name="Google Shape;266;p65"/>
          <p:cNvSpPr txBox="1"/>
          <p:nvPr>
            <p:ph idx="5" type="body"/>
          </p:nvPr>
        </p:nvSpPr>
        <p:spPr>
          <a:xfrm>
            <a:off x="12763500" y="6673850"/>
            <a:ext cx="4956048" cy="495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67" name="Google Shape;267;p65"/>
          <p:cNvSpPr txBox="1"/>
          <p:nvPr>
            <p:ph idx="6" type="body"/>
          </p:nvPr>
        </p:nvSpPr>
        <p:spPr>
          <a:xfrm>
            <a:off x="18859499" y="6673850"/>
            <a:ext cx="4946904" cy="4956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, 6 stacked, icons">
  <p:cSld name="Boxes, 6 stacked, icons">
    <p:bg>
      <p:bgPr>
        <a:solidFill>
          <a:schemeClr val="dk1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6"/>
          <p:cNvSpPr txBox="1"/>
          <p:nvPr>
            <p:ph type="title"/>
          </p:nvPr>
        </p:nvSpPr>
        <p:spPr>
          <a:xfrm>
            <a:off x="576000" y="576072"/>
            <a:ext cx="4949825" cy="399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descr="Place icon here" id="270" name="Google Shape;270;p66"/>
          <p:cNvSpPr/>
          <p:nvPr>
            <p:ph idx="2" type="pic"/>
          </p:nvPr>
        </p:nvSpPr>
        <p:spPr>
          <a:xfrm>
            <a:off x="6667500" y="576072"/>
            <a:ext cx="402336" cy="403225"/>
          </a:xfrm>
          <a:prstGeom prst="rect">
            <a:avLst/>
          </a:prstGeom>
          <a:noFill/>
          <a:ln>
            <a:noFill/>
          </a:ln>
        </p:spPr>
      </p:sp>
      <p:sp>
        <p:nvSpPr>
          <p:cNvPr id="271" name="Google Shape;271;p66"/>
          <p:cNvSpPr txBox="1"/>
          <p:nvPr>
            <p:ph idx="1" type="body"/>
          </p:nvPr>
        </p:nvSpPr>
        <p:spPr>
          <a:xfrm>
            <a:off x="6667499" y="1524000"/>
            <a:ext cx="4956048" cy="39991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icon here" id="272" name="Google Shape;272;p66"/>
          <p:cNvSpPr/>
          <p:nvPr>
            <p:ph idx="3" type="pic"/>
          </p:nvPr>
        </p:nvSpPr>
        <p:spPr>
          <a:xfrm>
            <a:off x="12780000" y="576072"/>
            <a:ext cx="402336" cy="403225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66"/>
          <p:cNvSpPr txBox="1"/>
          <p:nvPr>
            <p:ph idx="4" type="body"/>
          </p:nvPr>
        </p:nvSpPr>
        <p:spPr>
          <a:xfrm>
            <a:off x="12780000" y="1524000"/>
            <a:ext cx="4953000" cy="39991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icon here" id="274" name="Google Shape;274;p66"/>
          <p:cNvSpPr/>
          <p:nvPr>
            <p:ph idx="5" type="pic"/>
          </p:nvPr>
        </p:nvSpPr>
        <p:spPr>
          <a:xfrm>
            <a:off x="18859501" y="576072"/>
            <a:ext cx="402336" cy="403225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66"/>
          <p:cNvSpPr txBox="1"/>
          <p:nvPr>
            <p:ph idx="6" type="body"/>
          </p:nvPr>
        </p:nvSpPr>
        <p:spPr>
          <a:xfrm>
            <a:off x="18859501" y="1523999"/>
            <a:ext cx="4946904" cy="3999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Horizontal row divider" id="276" name="Google Shape;276;p66"/>
          <p:cNvCxnSpPr/>
          <p:nvPr/>
        </p:nvCxnSpPr>
        <p:spPr>
          <a:xfrm>
            <a:off x="6096000" y="6096000"/>
            <a:ext cx="1772285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descr="Place icon here" id="277" name="Google Shape;277;p66"/>
          <p:cNvSpPr/>
          <p:nvPr>
            <p:ph idx="7" type="pic"/>
          </p:nvPr>
        </p:nvSpPr>
        <p:spPr>
          <a:xfrm>
            <a:off x="6667500" y="6694631"/>
            <a:ext cx="402336" cy="403225"/>
          </a:xfrm>
          <a:prstGeom prst="rect">
            <a:avLst/>
          </a:prstGeom>
          <a:noFill/>
          <a:ln>
            <a:noFill/>
          </a:ln>
        </p:spPr>
      </p:sp>
      <p:sp>
        <p:nvSpPr>
          <p:cNvPr id="278" name="Google Shape;278;p66"/>
          <p:cNvSpPr txBox="1"/>
          <p:nvPr>
            <p:ph idx="8" type="body"/>
          </p:nvPr>
        </p:nvSpPr>
        <p:spPr>
          <a:xfrm>
            <a:off x="6667499" y="7623594"/>
            <a:ext cx="4956048" cy="3998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icon here" id="279" name="Google Shape;279;p66"/>
          <p:cNvSpPr/>
          <p:nvPr>
            <p:ph idx="9" type="pic"/>
          </p:nvPr>
        </p:nvSpPr>
        <p:spPr>
          <a:xfrm>
            <a:off x="12780000" y="6694631"/>
            <a:ext cx="402336" cy="403225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66"/>
          <p:cNvSpPr txBox="1"/>
          <p:nvPr>
            <p:ph idx="13" type="body"/>
          </p:nvPr>
        </p:nvSpPr>
        <p:spPr>
          <a:xfrm>
            <a:off x="12780000" y="7623594"/>
            <a:ext cx="4956048" cy="3998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icon here" id="281" name="Google Shape;281;p66"/>
          <p:cNvSpPr/>
          <p:nvPr>
            <p:ph idx="14" type="pic"/>
          </p:nvPr>
        </p:nvSpPr>
        <p:spPr>
          <a:xfrm>
            <a:off x="18859501" y="6694631"/>
            <a:ext cx="402336" cy="403225"/>
          </a:xfrm>
          <a:prstGeom prst="rect">
            <a:avLst/>
          </a:prstGeom>
          <a:noFill/>
          <a:ln>
            <a:noFill/>
          </a:ln>
        </p:spPr>
      </p:sp>
      <p:sp>
        <p:nvSpPr>
          <p:cNvPr id="282" name="Google Shape;282;p66"/>
          <p:cNvSpPr txBox="1"/>
          <p:nvPr>
            <p:ph idx="15" type="body"/>
          </p:nvPr>
        </p:nvSpPr>
        <p:spPr>
          <a:xfrm>
            <a:off x="18859501" y="7623594"/>
            <a:ext cx="4946904" cy="39982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3810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3" name="Google Shape;283;p66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66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descr="Vertical column divider" id="285" name="Google Shape;285;p66"/>
          <p:cNvCxnSpPr/>
          <p:nvPr/>
        </p:nvCxnSpPr>
        <p:spPr>
          <a:xfrm>
            <a:off x="6096000" y="570103"/>
            <a:ext cx="0" cy="1162208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286" name="Google Shape;286;p66"/>
          <p:cNvCxnSpPr/>
          <p:nvPr/>
        </p:nvCxnSpPr>
        <p:spPr>
          <a:xfrm>
            <a:off x="12192127" y="570103"/>
            <a:ext cx="0" cy="1162507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287" name="Google Shape;287;p66"/>
          <p:cNvCxnSpPr/>
          <p:nvPr/>
        </p:nvCxnSpPr>
        <p:spPr>
          <a:xfrm>
            <a:off x="18288000" y="570103"/>
            <a:ext cx="0" cy="1162208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, 6 stacked, alternate, large title">
  <p:cSld name="Boxes, 6 stacked, alternate, large title">
    <p:bg>
      <p:bgPr>
        <a:solidFill>
          <a:schemeClr val="dk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67"/>
          <p:cNvSpPr txBox="1"/>
          <p:nvPr>
            <p:ph type="title"/>
          </p:nvPr>
        </p:nvSpPr>
        <p:spPr>
          <a:xfrm>
            <a:off x="576000" y="384048"/>
            <a:ext cx="11039475" cy="34131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45720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90" name="Google Shape;290;p67"/>
          <p:cNvSpPr txBox="1"/>
          <p:nvPr>
            <p:ph idx="1" type="body"/>
          </p:nvPr>
        </p:nvSpPr>
        <p:spPr>
          <a:xfrm>
            <a:off x="12780000" y="576072"/>
            <a:ext cx="4953000" cy="4954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Vertical column divider" id="291" name="Google Shape;291;p67"/>
          <p:cNvCxnSpPr/>
          <p:nvPr/>
        </p:nvCxnSpPr>
        <p:spPr>
          <a:xfrm>
            <a:off x="18288000" y="573138"/>
            <a:ext cx="0" cy="11622037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2" name="Google Shape;292;p67"/>
          <p:cNvSpPr txBox="1"/>
          <p:nvPr>
            <p:ph idx="2" type="body"/>
          </p:nvPr>
        </p:nvSpPr>
        <p:spPr>
          <a:xfrm>
            <a:off x="18862675" y="576072"/>
            <a:ext cx="4953000" cy="4954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cxnSp>
        <p:nvCxnSpPr>
          <p:cNvPr descr="Horizontal row divider" id="293" name="Google Shape;293;p67"/>
          <p:cNvCxnSpPr/>
          <p:nvPr/>
        </p:nvCxnSpPr>
        <p:spPr>
          <a:xfrm>
            <a:off x="576072" y="6096000"/>
            <a:ext cx="23228491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294" name="Google Shape;294;p67"/>
          <p:cNvCxnSpPr/>
          <p:nvPr/>
        </p:nvCxnSpPr>
        <p:spPr>
          <a:xfrm>
            <a:off x="6096000" y="6096000"/>
            <a:ext cx="0" cy="6099175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5" name="Google Shape;295;p67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67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descr="Vertical column divider" id="297" name="Google Shape;297;p67"/>
          <p:cNvCxnSpPr/>
          <p:nvPr/>
        </p:nvCxnSpPr>
        <p:spPr>
          <a:xfrm>
            <a:off x="12192127" y="570103"/>
            <a:ext cx="0" cy="1162507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8" name="Google Shape;298;p67"/>
          <p:cNvSpPr txBox="1"/>
          <p:nvPr>
            <p:ph idx="3" type="body"/>
          </p:nvPr>
        </p:nvSpPr>
        <p:spPr>
          <a:xfrm>
            <a:off x="576072" y="6675882"/>
            <a:ext cx="4949825" cy="5519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99" name="Google Shape;299;p67"/>
          <p:cNvSpPr txBox="1"/>
          <p:nvPr>
            <p:ph idx="4" type="body"/>
          </p:nvPr>
        </p:nvSpPr>
        <p:spPr>
          <a:xfrm>
            <a:off x="6663241" y="6673851"/>
            <a:ext cx="4949825" cy="5521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00" name="Google Shape;300;p67"/>
          <p:cNvSpPr txBox="1"/>
          <p:nvPr>
            <p:ph idx="5" type="body"/>
          </p:nvPr>
        </p:nvSpPr>
        <p:spPr>
          <a:xfrm>
            <a:off x="12780000" y="6673851"/>
            <a:ext cx="4949825" cy="5521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01" name="Google Shape;301;p67"/>
          <p:cNvSpPr txBox="1"/>
          <p:nvPr>
            <p:ph idx="6" type="body"/>
          </p:nvPr>
        </p:nvSpPr>
        <p:spPr>
          <a:xfrm>
            <a:off x="18859500" y="6673851"/>
            <a:ext cx="4949825" cy="5521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xes, 6 stacked, alternate, small title">
  <p:cSld name="Boxes, 6 stacked, alternate, small title">
    <p:bg>
      <p:bgPr>
        <a:solidFill>
          <a:schemeClr val="dk1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8"/>
          <p:cNvSpPr txBox="1"/>
          <p:nvPr>
            <p:ph type="title"/>
          </p:nvPr>
        </p:nvSpPr>
        <p:spPr>
          <a:xfrm>
            <a:off x="576000" y="576072"/>
            <a:ext cx="4949825" cy="34131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IBM Plex Sans Light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04" name="Google Shape;304;p68"/>
          <p:cNvSpPr txBox="1"/>
          <p:nvPr>
            <p:ph idx="1" type="body"/>
          </p:nvPr>
        </p:nvSpPr>
        <p:spPr>
          <a:xfrm>
            <a:off x="12780000" y="576072"/>
            <a:ext cx="4953000" cy="4954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05" name="Google Shape;305;p68"/>
          <p:cNvSpPr txBox="1"/>
          <p:nvPr>
            <p:ph idx="2" type="body"/>
          </p:nvPr>
        </p:nvSpPr>
        <p:spPr>
          <a:xfrm>
            <a:off x="18862675" y="576072"/>
            <a:ext cx="4953000" cy="4954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06" name="Google Shape;306;p68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68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descr="Vertical column divider" id="308" name="Google Shape;308;p68"/>
          <p:cNvCxnSpPr/>
          <p:nvPr/>
        </p:nvCxnSpPr>
        <p:spPr>
          <a:xfrm>
            <a:off x="18288000" y="573138"/>
            <a:ext cx="0" cy="11622037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Horizontal row divider" id="309" name="Google Shape;309;p68"/>
          <p:cNvCxnSpPr/>
          <p:nvPr/>
        </p:nvCxnSpPr>
        <p:spPr>
          <a:xfrm>
            <a:off x="576072" y="6096000"/>
            <a:ext cx="23228491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310" name="Google Shape;310;p68"/>
          <p:cNvCxnSpPr/>
          <p:nvPr/>
        </p:nvCxnSpPr>
        <p:spPr>
          <a:xfrm>
            <a:off x="6096000" y="6083300"/>
            <a:ext cx="0" cy="6111875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descr="Vertical column divider" id="311" name="Google Shape;311;p68"/>
          <p:cNvCxnSpPr/>
          <p:nvPr/>
        </p:nvCxnSpPr>
        <p:spPr>
          <a:xfrm>
            <a:off x="12192127" y="570103"/>
            <a:ext cx="0" cy="11625072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2" name="Google Shape;312;p68"/>
          <p:cNvSpPr txBox="1"/>
          <p:nvPr>
            <p:ph idx="3" type="body"/>
          </p:nvPr>
        </p:nvSpPr>
        <p:spPr>
          <a:xfrm>
            <a:off x="576072" y="6675882"/>
            <a:ext cx="4949825" cy="55192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13" name="Google Shape;313;p68"/>
          <p:cNvSpPr txBox="1"/>
          <p:nvPr>
            <p:ph idx="4" type="body"/>
          </p:nvPr>
        </p:nvSpPr>
        <p:spPr>
          <a:xfrm>
            <a:off x="6663241" y="6673851"/>
            <a:ext cx="4949825" cy="5521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14" name="Google Shape;314;p68"/>
          <p:cNvSpPr txBox="1"/>
          <p:nvPr>
            <p:ph idx="5" type="body"/>
          </p:nvPr>
        </p:nvSpPr>
        <p:spPr>
          <a:xfrm>
            <a:off x="12780000" y="6673851"/>
            <a:ext cx="4949825" cy="5521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15" name="Google Shape;315;p68"/>
          <p:cNvSpPr txBox="1"/>
          <p:nvPr>
            <p:ph idx="6" type="body"/>
          </p:nvPr>
        </p:nvSpPr>
        <p:spPr>
          <a:xfrm>
            <a:off x="18859500" y="6673851"/>
            <a:ext cx="4949825" cy="5521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or imagery, 3/4, bleed">
  <p:cSld name="Video or imagery, 3/4, bleed">
    <p:bg>
      <p:bgPr>
        <a:solidFill>
          <a:schemeClr val="dk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9"/>
          <p:cNvSpPr txBox="1"/>
          <p:nvPr>
            <p:ph type="title"/>
          </p:nvPr>
        </p:nvSpPr>
        <p:spPr>
          <a:xfrm>
            <a:off x="576000" y="576072"/>
            <a:ext cx="4949825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18" name="Google Shape;318;p69"/>
          <p:cNvSpPr txBox="1"/>
          <p:nvPr>
            <p:ph idx="1" type="body"/>
          </p:nvPr>
        </p:nvSpPr>
        <p:spPr>
          <a:xfrm>
            <a:off x="576000" y="3041649"/>
            <a:ext cx="4956175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imagery here" id="319" name="Google Shape;319;p69"/>
          <p:cNvSpPr/>
          <p:nvPr>
            <p:ph idx="2" type="pic"/>
          </p:nvPr>
        </p:nvSpPr>
        <p:spPr>
          <a:xfrm>
            <a:off x="6096000" y="0"/>
            <a:ext cx="18291175" cy="13716000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id="320" name="Google Shape;320;p69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69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or imagery, 3/4, inset">
  <p:cSld name="Video or imagery, 3/4, inset">
    <p:bg>
      <p:bgPr>
        <a:solidFill>
          <a:schemeClr val="dk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70"/>
          <p:cNvSpPr txBox="1"/>
          <p:nvPr>
            <p:ph type="title"/>
          </p:nvPr>
        </p:nvSpPr>
        <p:spPr>
          <a:xfrm>
            <a:off x="576000" y="576072"/>
            <a:ext cx="4949825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24" name="Google Shape;324;p70"/>
          <p:cNvSpPr txBox="1"/>
          <p:nvPr>
            <p:ph idx="1" type="body"/>
          </p:nvPr>
        </p:nvSpPr>
        <p:spPr>
          <a:xfrm>
            <a:off x="576000" y="3041649"/>
            <a:ext cx="4956175" cy="915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Place imagery here" id="325" name="Google Shape;325;p70"/>
          <p:cNvSpPr/>
          <p:nvPr>
            <p:ph idx="2" type="pic"/>
          </p:nvPr>
        </p:nvSpPr>
        <p:spPr>
          <a:xfrm>
            <a:off x="6667500" y="571500"/>
            <a:ext cx="17137063" cy="12579350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id="326" name="Google Shape;326;p70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ry">
  <p:cSld name="Cover, imager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lace imagery here" id="25" name="Google Shape;25;p35"/>
          <p:cNvSpPr/>
          <p:nvPr>
            <p:ph idx="2" type="pic"/>
          </p:nvPr>
        </p:nvSpPr>
        <p:spPr>
          <a:xfrm>
            <a:off x="0" y="-1"/>
            <a:ext cx="24387175" cy="12195175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id="26" name="Google Shape;26;p35"/>
          <p:cNvSpPr txBox="1"/>
          <p:nvPr>
            <p:ph idx="1" type="body"/>
          </p:nvPr>
        </p:nvSpPr>
        <p:spPr>
          <a:xfrm>
            <a:off x="576000" y="12166599"/>
            <a:ext cx="4942455" cy="10742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7" name="Google Shape;27;p35"/>
          <p:cNvSpPr txBox="1"/>
          <p:nvPr>
            <p:ph idx="3" type="body"/>
          </p:nvPr>
        </p:nvSpPr>
        <p:spPr>
          <a:xfrm>
            <a:off x="6671501" y="12166600"/>
            <a:ext cx="4947412" cy="107701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IBM 8-bar logo" id="28" name="Google Shape;28;p35"/>
          <p:cNvSpPr/>
          <p:nvPr/>
        </p:nvSpPr>
        <p:spPr>
          <a:xfrm>
            <a:off x="22373802" y="12577763"/>
            <a:ext cx="1538325" cy="5724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35"/>
          <p:cNvSpPr txBox="1"/>
          <p:nvPr>
            <p:ph type="title"/>
          </p:nvPr>
        </p:nvSpPr>
        <p:spPr>
          <a:xfrm>
            <a:off x="576000" y="311151"/>
            <a:ext cx="10101072" cy="7308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BM Plex Sans Light"/>
              <a:buNone/>
              <a:defRPr sz="84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or imagery, bleed">
  <p:cSld name="Video or imagery, bleed">
    <p:bg>
      <p:bgPr>
        <a:solidFill>
          <a:schemeClr val="dk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lace imagery here" id="328" name="Google Shape;328;p71"/>
          <p:cNvSpPr/>
          <p:nvPr>
            <p:ph idx="2" type="pic"/>
          </p:nvPr>
        </p:nvSpPr>
        <p:spPr>
          <a:xfrm>
            <a:off x="1" y="0"/>
            <a:ext cx="24387174" cy="13715999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id="329" name="Google Shape;329;p71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or imagery, inset">
  <p:cSld name="Video or imagery, inset">
    <p:bg>
      <p:bgPr>
        <a:solidFill>
          <a:schemeClr val="dk1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lace imagery here" id="331" name="Google Shape;331;p72"/>
          <p:cNvSpPr/>
          <p:nvPr>
            <p:ph idx="2" type="pic"/>
          </p:nvPr>
        </p:nvSpPr>
        <p:spPr>
          <a:xfrm>
            <a:off x="577850" y="571500"/>
            <a:ext cx="23226713" cy="12579349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s, profiles, contributors">
  <p:cSld name="Contacts, profiles, contributors">
    <p:bg>
      <p:bgPr>
        <a:solidFill>
          <a:schemeClr val="dk1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lace bio portrait here" id="333" name="Google Shape;333;p73"/>
          <p:cNvSpPr/>
          <p:nvPr>
            <p:ph idx="2" type="pic"/>
          </p:nvPr>
        </p:nvSpPr>
        <p:spPr>
          <a:xfrm>
            <a:off x="576000" y="3044825"/>
            <a:ext cx="2462402" cy="2476500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descr="Place bio portrait here" id="334" name="Google Shape;334;p73"/>
          <p:cNvSpPr/>
          <p:nvPr>
            <p:ph idx="3" type="pic"/>
          </p:nvPr>
        </p:nvSpPr>
        <p:spPr>
          <a:xfrm>
            <a:off x="576000" y="6096000"/>
            <a:ext cx="2462402" cy="2476500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descr="Place bio portrait here" id="335" name="Google Shape;335;p73"/>
          <p:cNvSpPr/>
          <p:nvPr>
            <p:ph idx="4" type="pic"/>
          </p:nvPr>
        </p:nvSpPr>
        <p:spPr>
          <a:xfrm>
            <a:off x="576000" y="9140825"/>
            <a:ext cx="2462402" cy="2476500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descr="Place bio portrait here" id="336" name="Google Shape;336;p73"/>
          <p:cNvSpPr/>
          <p:nvPr>
            <p:ph idx="5" type="pic"/>
          </p:nvPr>
        </p:nvSpPr>
        <p:spPr>
          <a:xfrm>
            <a:off x="12780000" y="3044825"/>
            <a:ext cx="2459736" cy="2476500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descr="Place bio portrait here" id="337" name="Google Shape;337;p73"/>
          <p:cNvSpPr/>
          <p:nvPr>
            <p:ph idx="6" type="pic"/>
          </p:nvPr>
        </p:nvSpPr>
        <p:spPr>
          <a:xfrm>
            <a:off x="12780000" y="6096000"/>
            <a:ext cx="2459736" cy="2476500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descr="Place bio portrait here" id="338" name="Google Shape;338;p73"/>
          <p:cNvSpPr/>
          <p:nvPr>
            <p:ph idx="7" type="pic"/>
          </p:nvPr>
        </p:nvSpPr>
        <p:spPr>
          <a:xfrm>
            <a:off x="12780000" y="9140825"/>
            <a:ext cx="2459736" cy="2476500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  <p:sp>
        <p:nvSpPr>
          <p:cNvPr id="339" name="Google Shape;339;p73"/>
          <p:cNvSpPr txBox="1"/>
          <p:nvPr>
            <p:ph type="title"/>
          </p:nvPr>
        </p:nvSpPr>
        <p:spPr>
          <a:xfrm>
            <a:off x="576000" y="576072"/>
            <a:ext cx="4949825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40" name="Google Shape;340;p73"/>
          <p:cNvSpPr txBox="1"/>
          <p:nvPr>
            <p:ph idx="1" type="body"/>
          </p:nvPr>
        </p:nvSpPr>
        <p:spPr>
          <a:xfrm>
            <a:off x="3429000" y="3044825"/>
            <a:ext cx="5708650" cy="24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41" name="Google Shape;341;p73"/>
          <p:cNvSpPr txBox="1"/>
          <p:nvPr>
            <p:ph idx="8" type="body"/>
          </p:nvPr>
        </p:nvSpPr>
        <p:spPr>
          <a:xfrm>
            <a:off x="3429000" y="6096000"/>
            <a:ext cx="5708650" cy="24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42" name="Google Shape;342;p73"/>
          <p:cNvSpPr txBox="1"/>
          <p:nvPr>
            <p:ph idx="9" type="body"/>
          </p:nvPr>
        </p:nvSpPr>
        <p:spPr>
          <a:xfrm>
            <a:off x="3429000" y="9140825"/>
            <a:ext cx="5708650" cy="24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43" name="Google Shape;343;p73"/>
          <p:cNvSpPr txBox="1"/>
          <p:nvPr>
            <p:ph idx="13" type="body"/>
          </p:nvPr>
        </p:nvSpPr>
        <p:spPr>
          <a:xfrm>
            <a:off x="15617825" y="3044825"/>
            <a:ext cx="5708650" cy="24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44" name="Google Shape;344;p73"/>
          <p:cNvSpPr txBox="1"/>
          <p:nvPr>
            <p:ph idx="14" type="body"/>
          </p:nvPr>
        </p:nvSpPr>
        <p:spPr>
          <a:xfrm>
            <a:off x="15617825" y="6096000"/>
            <a:ext cx="5708650" cy="24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45" name="Google Shape;345;p73"/>
          <p:cNvSpPr txBox="1"/>
          <p:nvPr>
            <p:ph idx="15" type="body"/>
          </p:nvPr>
        </p:nvSpPr>
        <p:spPr>
          <a:xfrm>
            <a:off x="15617825" y="9140825"/>
            <a:ext cx="5708650" cy="24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solidFill>
                  <a:schemeClr val="lt1"/>
                </a:solidFill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46" name="Google Shape;346;p73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73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bg>
      <p:bgPr>
        <a:solidFill>
          <a:schemeClr val="dk1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74"/>
          <p:cNvSpPr txBox="1"/>
          <p:nvPr>
            <p:ph type="title"/>
          </p:nvPr>
        </p:nvSpPr>
        <p:spPr>
          <a:xfrm>
            <a:off x="576000" y="576073"/>
            <a:ext cx="4949825" cy="39959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50" name="Google Shape;350;p74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74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">
  <p:cSld name="Chart">
    <p:bg>
      <p:bgPr>
        <a:solidFill>
          <a:schemeClr val="dk1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5"/>
          <p:cNvSpPr txBox="1"/>
          <p:nvPr>
            <p:ph type="title"/>
          </p:nvPr>
        </p:nvSpPr>
        <p:spPr>
          <a:xfrm>
            <a:off x="576000" y="576071"/>
            <a:ext cx="4949825" cy="1527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54" name="Google Shape;354;p75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5" name="Google Shape;355;p75"/>
          <p:cNvSpPr txBox="1"/>
          <p:nvPr>
            <p:ph idx="1" type="body"/>
          </p:nvPr>
        </p:nvSpPr>
        <p:spPr>
          <a:xfrm>
            <a:off x="6667500" y="12782487"/>
            <a:ext cx="5524500" cy="4254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0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 Light"/>
              <a:buChar char="–"/>
              <a:defRPr sz="1600"/>
            </a:lvl2pPr>
            <a:lvl3pPr indent="-330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 Light"/>
              <a:buChar char="•"/>
              <a:defRPr sz="1600"/>
            </a:lvl3pPr>
            <a:lvl4pPr indent="-330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 Light"/>
              <a:buChar char="–"/>
              <a:defRPr sz="1600"/>
            </a:lvl4pPr>
            <a:lvl5pPr indent="-3302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56" name="Google Shape;356;p75"/>
          <p:cNvSpPr txBox="1"/>
          <p:nvPr>
            <p:ph idx="2" type="body"/>
          </p:nvPr>
        </p:nvSpPr>
        <p:spPr>
          <a:xfrm>
            <a:off x="576000" y="3044825"/>
            <a:ext cx="4943475" cy="9150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064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064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•"/>
              <a:defRPr sz="280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064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Char char="–"/>
              <a:defRPr sz="280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064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57" name="Google Shape;357;p75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gal disclaimer, one column">
  <p:cSld name="Legal disclaimer, one column">
    <p:bg>
      <p:bgPr>
        <a:solidFill>
          <a:schemeClr val="dk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76"/>
          <p:cNvSpPr txBox="1"/>
          <p:nvPr>
            <p:ph idx="1" type="body"/>
          </p:nvPr>
        </p:nvSpPr>
        <p:spPr>
          <a:xfrm>
            <a:off x="576000" y="384048"/>
            <a:ext cx="4956175" cy="2859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indent="-635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IBM Plex Sans Light"/>
              <a:buChar char="–"/>
              <a:defRPr sz="6400">
                <a:solidFill>
                  <a:schemeClr val="lt1"/>
                </a:solidFill>
              </a:defRPr>
            </a:lvl2pPr>
            <a:lvl3pPr indent="-635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IBM Plex Sans Light"/>
              <a:buChar char="•"/>
              <a:defRPr sz="6400">
                <a:solidFill>
                  <a:schemeClr val="lt1"/>
                </a:solidFill>
              </a:defRPr>
            </a:lvl3pPr>
            <a:lvl4pPr indent="-635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IBM Plex Sans Light"/>
              <a:buChar char="–"/>
              <a:defRPr sz="6400">
                <a:solidFill>
                  <a:schemeClr val="lt1"/>
                </a:solidFill>
              </a:defRPr>
            </a:lvl4pPr>
            <a:lvl5pPr indent="-635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Char char="•"/>
              <a:defRPr sz="6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60" name="Google Shape;360;p76"/>
          <p:cNvSpPr txBox="1"/>
          <p:nvPr>
            <p:ph idx="2" type="body"/>
          </p:nvPr>
        </p:nvSpPr>
        <p:spPr>
          <a:xfrm>
            <a:off x="18862675" y="576000"/>
            <a:ext cx="4953000" cy="116252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None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02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302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•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302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302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61" name="Google Shape;361;p76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76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gal disclaimer, two columns">
  <p:cSld name="Legal disclaimer, two columns">
    <p:bg>
      <p:bgPr>
        <a:solidFill>
          <a:schemeClr val="dk1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77"/>
          <p:cNvSpPr txBox="1"/>
          <p:nvPr>
            <p:ph idx="1" type="body"/>
          </p:nvPr>
        </p:nvSpPr>
        <p:spPr>
          <a:xfrm>
            <a:off x="576000" y="384048"/>
            <a:ext cx="4956175" cy="2859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indent="-635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IBM Plex Sans Light"/>
              <a:buChar char="–"/>
              <a:defRPr sz="6400">
                <a:solidFill>
                  <a:schemeClr val="lt1"/>
                </a:solidFill>
              </a:defRPr>
            </a:lvl2pPr>
            <a:lvl3pPr indent="-635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IBM Plex Sans Light"/>
              <a:buChar char="•"/>
              <a:defRPr sz="6400">
                <a:solidFill>
                  <a:schemeClr val="lt1"/>
                </a:solidFill>
              </a:defRPr>
            </a:lvl3pPr>
            <a:lvl4pPr indent="-635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IBM Plex Sans Light"/>
              <a:buChar char="–"/>
              <a:defRPr sz="6400">
                <a:solidFill>
                  <a:schemeClr val="lt1"/>
                </a:solidFill>
              </a:defRPr>
            </a:lvl4pPr>
            <a:lvl5pPr indent="-635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Char char="•"/>
              <a:defRPr sz="64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65" name="Google Shape;365;p77"/>
          <p:cNvSpPr txBox="1"/>
          <p:nvPr>
            <p:ph idx="2" type="body"/>
          </p:nvPr>
        </p:nvSpPr>
        <p:spPr>
          <a:xfrm>
            <a:off x="12780000" y="576000"/>
            <a:ext cx="4953000" cy="116252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None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02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302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•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302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302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66" name="Google Shape;366;p77"/>
          <p:cNvSpPr txBox="1"/>
          <p:nvPr>
            <p:ph idx="3" type="body"/>
          </p:nvPr>
        </p:nvSpPr>
        <p:spPr>
          <a:xfrm>
            <a:off x="18859500" y="576000"/>
            <a:ext cx="4953000" cy="116252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None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30200" lvl="1" marL="9144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30200" lvl="2" marL="1371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•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30200" lvl="3" marL="18288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BM Plex Sans"/>
              <a:buChar char="–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30200" lvl="4" marL="22860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b="0" i="0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67" name="Google Shape;367;p77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77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Blank slide">
    <p:bg>
      <p:bgPr>
        <a:solidFill>
          <a:schemeClr val="dk1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8"/>
          <p:cNvSpPr txBox="1"/>
          <p:nvPr>
            <p:ph type="title"/>
          </p:nvPr>
        </p:nvSpPr>
        <p:spPr>
          <a:xfrm>
            <a:off x="576000" y="576071"/>
            <a:ext cx="4949825" cy="24687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71" name="Google Shape;371;p78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78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, no footer">
  <p:cSld name="Blank slide, no footer">
    <p:bg>
      <p:bgPr>
        <a:solidFill>
          <a:schemeClr val="dk1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9"/>
          <p:cNvSpPr txBox="1"/>
          <p:nvPr>
            <p:ph type="title"/>
          </p:nvPr>
        </p:nvSpPr>
        <p:spPr>
          <a:xfrm>
            <a:off x="576000" y="576071"/>
            <a:ext cx="4949825" cy="24687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75" name="Google Shape;375;p79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cyan">
  <p:cSld name="Cover, cyan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Blue 10 full slide background " id="31" name="Google Shape;31;p36"/>
          <p:cNvSpPr/>
          <p:nvPr/>
        </p:nvSpPr>
        <p:spPr>
          <a:xfrm>
            <a:off x="0" y="-1"/>
            <a:ext cx="24387175" cy="12195175"/>
          </a:xfrm>
          <a:prstGeom prst="rect">
            <a:avLst/>
          </a:prstGeom>
          <a:solidFill>
            <a:srgbClr val="E5F6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Light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descr="IBM 8-bar logo" id="32" name="Google Shape;32;p36"/>
          <p:cNvSpPr/>
          <p:nvPr/>
        </p:nvSpPr>
        <p:spPr>
          <a:xfrm>
            <a:off x="22373802" y="12577763"/>
            <a:ext cx="1538325" cy="572400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36"/>
          <p:cNvSpPr txBox="1"/>
          <p:nvPr>
            <p:ph idx="1" type="body"/>
          </p:nvPr>
        </p:nvSpPr>
        <p:spPr>
          <a:xfrm>
            <a:off x="576000" y="12166599"/>
            <a:ext cx="4942455" cy="10742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4" name="Google Shape;34;p36"/>
          <p:cNvSpPr txBox="1"/>
          <p:nvPr>
            <p:ph idx="2" type="body"/>
          </p:nvPr>
        </p:nvSpPr>
        <p:spPr>
          <a:xfrm>
            <a:off x="6671501" y="12166600"/>
            <a:ext cx="4947412" cy="107701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•"/>
              <a:defRPr sz="2400">
                <a:solidFill>
                  <a:schemeClr val="lt1"/>
                </a:solidFill>
              </a:defRPr>
            </a:lvl3pPr>
            <a:lvl4pPr indent="-3810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Char char="–"/>
              <a:defRPr sz="2400">
                <a:solidFill>
                  <a:schemeClr val="lt1"/>
                </a:solidFill>
              </a:defRPr>
            </a:lvl4pPr>
            <a:lvl5pPr indent="-4064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5" name="Google Shape;35;p36"/>
          <p:cNvSpPr txBox="1"/>
          <p:nvPr>
            <p:ph type="title"/>
          </p:nvPr>
        </p:nvSpPr>
        <p:spPr>
          <a:xfrm>
            <a:off x="576000" y="311151"/>
            <a:ext cx="10101072" cy="7308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BM Plex Sans Light"/>
              <a:buNone/>
              <a:defRPr sz="84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plain">
  <p:cSld name="Cover, plain">
    <p:bg>
      <p:bgPr>
        <a:solidFill>
          <a:schemeClr val="dk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IBM 8-bar logo" id="37" name="Google Shape;37;p37"/>
          <p:cNvSpPr/>
          <p:nvPr/>
        </p:nvSpPr>
        <p:spPr>
          <a:xfrm>
            <a:off x="22373802" y="12577763"/>
            <a:ext cx="1538325" cy="572400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37"/>
          <p:cNvSpPr txBox="1"/>
          <p:nvPr>
            <p:ph type="title"/>
          </p:nvPr>
        </p:nvSpPr>
        <p:spPr>
          <a:xfrm>
            <a:off x="576000" y="311150"/>
            <a:ext cx="10101072" cy="10356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BM Plex Sans Light"/>
              <a:buNone/>
              <a:defRPr sz="84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plain, label">
  <p:cSld name="Cover, plain, label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8"/>
          <p:cNvSpPr txBox="1"/>
          <p:nvPr>
            <p:ph idx="1" type="body"/>
          </p:nvPr>
        </p:nvSpPr>
        <p:spPr>
          <a:xfrm>
            <a:off x="576000" y="12479147"/>
            <a:ext cx="11038445" cy="76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Light"/>
              <a:buNone/>
              <a:defRPr sz="2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descr="IBM 8-bar logo" id="41" name="Google Shape;41;p38"/>
          <p:cNvSpPr/>
          <p:nvPr/>
        </p:nvSpPr>
        <p:spPr>
          <a:xfrm>
            <a:off x="22373802" y="12577763"/>
            <a:ext cx="1538325" cy="57240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38"/>
          <p:cNvSpPr txBox="1"/>
          <p:nvPr>
            <p:ph type="title"/>
          </p:nvPr>
        </p:nvSpPr>
        <p:spPr>
          <a:xfrm>
            <a:off x="576000" y="311150"/>
            <a:ext cx="10101072" cy="10356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BM Plex Sans Light"/>
              <a:buNone/>
              <a:defRPr sz="84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, imagery, half, label">
  <p:cSld name="Cover, imagery, half, label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9"/>
          <p:cNvSpPr txBox="1"/>
          <p:nvPr>
            <p:ph idx="1" type="body"/>
          </p:nvPr>
        </p:nvSpPr>
        <p:spPr>
          <a:xfrm>
            <a:off x="576000" y="576072"/>
            <a:ext cx="10099675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IBM Plex Sans Light"/>
              <a:buNone/>
              <a:defRPr sz="2800">
                <a:solidFill>
                  <a:schemeClr val="lt2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/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/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/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45" name="Google Shape;45;p39"/>
          <p:cNvSpPr txBox="1"/>
          <p:nvPr>
            <p:ph type="title"/>
          </p:nvPr>
        </p:nvSpPr>
        <p:spPr>
          <a:xfrm>
            <a:off x="576000" y="1512000"/>
            <a:ext cx="10099675" cy="914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BM Plex Sans Light"/>
              <a:buNone/>
              <a:defRPr sz="84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descr="IBM 8-bar logo" id="46" name="Google Shape;46;p39"/>
          <p:cNvSpPr/>
          <p:nvPr/>
        </p:nvSpPr>
        <p:spPr>
          <a:xfrm>
            <a:off x="580086" y="12577763"/>
            <a:ext cx="1538325" cy="572400"/>
          </a:xfrm>
          <a:prstGeom prst="rect">
            <a:avLst/>
          </a:prstGeom>
          <a:noFill/>
          <a:ln>
            <a:noFill/>
          </a:ln>
        </p:spPr>
      </p:sp>
      <p:sp>
        <p:nvSpPr>
          <p:cNvPr descr="Place imagery here" id="47" name="Google Shape;47;p39"/>
          <p:cNvSpPr/>
          <p:nvPr>
            <p:ph idx="2" type="pic"/>
          </p:nvPr>
        </p:nvSpPr>
        <p:spPr>
          <a:xfrm>
            <a:off x="12763499" y="569913"/>
            <a:ext cx="11043132" cy="12580250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Contents">
    <p:bg>
      <p:bgPr>
        <a:solidFill>
          <a:schemeClr val="dk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/>
          <p:nvPr>
            <p:ph type="title"/>
          </p:nvPr>
        </p:nvSpPr>
        <p:spPr>
          <a:xfrm>
            <a:off x="576000" y="384048"/>
            <a:ext cx="4942078" cy="4210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  <a:defRPr sz="6800">
                <a:solidFill>
                  <a:schemeClr val="lt2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0" name="Google Shape;50;p40"/>
          <p:cNvSpPr txBox="1"/>
          <p:nvPr>
            <p:ph idx="1" type="body"/>
          </p:nvPr>
        </p:nvSpPr>
        <p:spPr>
          <a:xfrm>
            <a:off x="12766675" y="574675"/>
            <a:ext cx="4953000" cy="11617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1" name="Google Shape;51;p40"/>
          <p:cNvSpPr txBox="1"/>
          <p:nvPr>
            <p:ph idx="2" type="body"/>
          </p:nvPr>
        </p:nvSpPr>
        <p:spPr>
          <a:xfrm>
            <a:off x="18862676" y="574675"/>
            <a:ext cx="4941888" cy="116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indent="-4572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2pPr>
            <a:lvl3pPr indent="-4572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>
                <a:solidFill>
                  <a:schemeClr val="lt1"/>
                </a:solidFill>
              </a:defRPr>
            </a:lvl3pPr>
            <a:lvl4pPr indent="-4572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>
                <a:solidFill>
                  <a:schemeClr val="lt1"/>
                </a:solidFill>
              </a:defRPr>
            </a:lvl4pPr>
            <a:lvl5pPr indent="-4572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52" name="Google Shape;52;p40"/>
          <p:cNvSpPr txBox="1"/>
          <p:nvPr>
            <p:ph idx="11" type="ftr"/>
          </p:nvPr>
        </p:nvSpPr>
        <p:spPr>
          <a:xfrm>
            <a:off x="576000" y="12816000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0"/>
          <p:cNvSpPr txBox="1"/>
          <p:nvPr>
            <p:ph idx="12" type="sldNum"/>
          </p:nvPr>
        </p:nvSpPr>
        <p:spPr>
          <a:xfrm>
            <a:off x="23541592" y="12951538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31"/>
          <p:cNvSpPr txBox="1"/>
          <p:nvPr>
            <p:ph idx="12" type="sldNum"/>
          </p:nvPr>
        </p:nvSpPr>
        <p:spPr>
          <a:xfrm>
            <a:off x="23541592" y="12951714"/>
            <a:ext cx="270908" cy="24622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" name="Google Shape;9;p31"/>
          <p:cNvSpPr txBox="1"/>
          <p:nvPr>
            <p:ph type="title"/>
          </p:nvPr>
        </p:nvSpPr>
        <p:spPr>
          <a:xfrm>
            <a:off x="576072" y="576072"/>
            <a:ext cx="22590125" cy="24687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400"/>
              <a:buFont typeface="IBM Plex Sans Light"/>
              <a:buNone/>
              <a:defRPr b="0" i="0" sz="6400" u="none" cap="none" strike="noStrike"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IBM Plex Sans Light"/>
              <a:buNone/>
              <a:defRPr b="0" i="0" sz="6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IBM Plex Sans Light"/>
              <a:buNone/>
              <a:defRPr b="0" i="0" sz="6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IBM Plex Sans Light"/>
              <a:buNone/>
              <a:defRPr b="0" i="0" sz="6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IBM Plex Sans Light"/>
              <a:buNone/>
              <a:defRPr b="0" i="0" sz="6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IBM Plex Sans Light"/>
              <a:buNone/>
              <a:defRPr b="0" i="0" sz="6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IBM Plex Sans Light"/>
              <a:buNone/>
              <a:defRPr b="0" i="0" sz="6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IBM Plex Sans Light"/>
              <a:buNone/>
              <a:defRPr b="0" i="0" sz="6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IBM Plex Sans Light"/>
              <a:buNone/>
              <a:defRPr b="0" i="0" sz="6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10" name="Google Shape;10;p31"/>
          <p:cNvSpPr txBox="1"/>
          <p:nvPr>
            <p:ph idx="1" type="body"/>
          </p:nvPr>
        </p:nvSpPr>
        <p:spPr>
          <a:xfrm>
            <a:off x="574675" y="3327399"/>
            <a:ext cx="22590125" cy="8867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457200" lvl="1" marL="914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457200" lvl="2" marL="1371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•"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457200" lvl="3" marL="18288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Char char="–"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457200" lvl="4" marL="2286000" marR="0" rtl="0" algn="l">
              <a:lnSpc>
                <a:spcPct val="11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"/>
              <a:buChar char="•"/>
              <a:defRPr b="0" i="0" sz="36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457200" lvl="5" marL="27432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Light"/>
              <a:buChar char="»"/>
              <a:defRPr b="0" i="0" sz="36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indent="-457200" lvl="6" marL="32004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Light"/>
              <a:buChar char="»"/>
              <a:defRPr b="0" i="0" sz="36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indent="-457200" lvl="7" marL="36576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Light"/>
              <a:buChar char="»"/>
              <a:defRPr b="0" i="0" sz="36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indent="-457200" lvl="8" marL="4114800" marR="0" rtl="0" algn="l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IBM Plex Sans Light"/>
              <a:buChar char="»"/>
              <a:defRPr b="0" i="0" sz="36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11" name="Google Shape;11;p31"/>
          <p:cNvSpPr txBox="1"/>
          <p:nvPr>
            <p:ph idx="11" type="ftr"/>
          </p:nvPr>
        </p:nvSpPr>
        <p:spPr>
          <a:xfrm>
            <a:off x="576000" y="12823285"/>
            <a:ext cx="4956176" cy="38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64">
          <p15:clr>
            <a:srgbClr val="EE5396"/>
          </p15:clr>
        </p15:guide>
        <p15:guide id="2" pos="3840">
          <p15:clr>
            <a:srgbClr val="0F62FE"/>
          </p15:clr>
        </p15:guide>
        <p15:guide id="3" pos="1916">
          <p15:clr>
            <a:srgbClr val="EE5396"/>
          </p15:clr>
        </p15:guide>
        <p15:guide id="4" pos="5756">
          <p15:clr>
            <a:srgbClr val="EE5396"/>
          </p15:clr>
        </p15:guide>
        <p15:guide id="5" pos="7319">
          <p15:clr>
            <a:srgbClr val="EE5396"/>
          </p15:clr>
        </p15:guide>
        <p15:guide id="6" pos="8040">
          <p15:clr>
            <a:srgbClr val="EE5396"/>
          </p15:clr>
        </p15:guide>
        <p15:guide id="7" pos="4200">
          <p15:clr>
            <a:srgbClr val="EE5396"/>
          </p15:clr>
        </p15:guide>
        <p15:guide id="8" pos="3480">
          <p15:clr>
            <a:srgbClr val="EE5396"/>
          </p15:clr>
        </p15:guide>
        <p15:guide id="9" pos="9594">
          <p15:clr>
            <a:srgbClr val="EE5396"/>
          </p15:clr>
        </p15:guide>
        <p15:guide id="10" pos="11160">
          <p15:clr>
            <a:srgbClr val="EE5396"/>
          </p15:clr>
        </p15:guide>
        <p15:guide id="11" pos="11880">
          <p15:clr>
            <a:srgbClr val="EE5396"/>
          </p15:clr>
        </p15:guide>
        <p15:guide id="12" pos="13440">
          <p15:clr>
            <a:srgbClr val="EE5396"/>
          </p15:clr>
        </p15:guide>
        <p15:guide id="13" pos="14995">
          <p15:clr>
            <a:srgbClr val="EE5396"/>
          </p15:clr>
        </p15:guide>
        <p15:guide id="14" orient="horz" pos="3840">
          <p15:clr>
            <a:srgbClr val="EE5396"/>
          </p15:clr>
        </p15:guide>
        <p15:guide id="15" orient="horz" pos="958">
          <p15:clr>
            <a:srgbClr val="EE5396"/>
          </p15:clr>
        </p15:guide>
        <p15:guide id="16" orient="horz" pos="7682">
          <p15:clr>
            <a:srgbClr val="EE5396"/>
          </p15:clr>
        </p15:guide>
        <p15:guide id="17" pos="7680">
          <p15:clr>
            <a:srgbClr val="0F62FE"/>
          </p15:clr>
        </p15:guide>
        <p15:guide id="18" pos="11520">
          <p15:clr>
            <a:srgbClr val="0F62FE"/>
          </p15:clr>
        </p15:guide>
        <p15:guide id="19" orient="horz" pos="1918">
          <p15:clr>
            <a:srgbClr val="EE5396"/>
          </p15:clr>
        </p15:guide>
        <p15:guide id="20" orient="horz" pos="6720">
          <p15:clr>
            <a:srgbClr val="EE5396"/>
          </p15:clr>
        </p15:guide>
        <p15:guide id="21" orient="horz" pos="2880">
          <p15:clr>
            <a:srgbClr val="EE5396"/>
          </p15:clr>
        </p15:guide>
        <p15:guide id="22" orient="horz" pos="4800">
          <p15:clr>
            <a:srgbClr val="EE5396"/>
          </p15:clr>
        </p15:guide>
        <p15:guide id="23" orient="horz" pos="5758">
          <p15:clr>
            <a:srgbClr val="EE5396"/>
          </p15:clr>
        </p15:guide>
        <p15:guide id="24" orient="horz" pos="8284">
          <p15:clr>
            <a:srgbClr val="9FCC3B"/>
          </p15:clr>
        </p15:guide>
        <p15:guide id="25" orient="horz" pos="360">
          <p15:clr>
            <a:srgbClr val="9FCC3B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ibm.com/new/announcements/start-building-ai-agents-on-watsonx-ai-with-agent-lab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9" r="9" t="0"/>
          <a:stretch/>
        </p:blipFill>
        <p:spPr>
          <a:xfrm>
            <a:off x="12763499" y="571499"/>
            <a:ext cx="11043133" cy="12578664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pic>
      <p:sp>
        <p:nvSpPr>
          <p:cNvPr id="383" name="Google Shape;383;p1"/>
          <p:cNvSpPr txBox="1"/>
          <p:nvPr>
            <p:ph type="title"/>
          </p:nvPr>
        </p:nvSpPr>
        <p:spPr>
          <a:xfrm>
            <a:off x="576000" y="311150"/>
            <a:ext cx="10587300" cy="69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BM Plex Sans Light"/>
              <a:buNone/>
            </a:pPr>
            <a:r>
              <a:rPr lang="en-US"/>
              <a:t>watsonx.ai </a:t>
            </a:r>
            <a:br>
              <a:rPr lang="en-US"/>
            </a:br>
            <a:r>
              <a:rPr lang="en-US"/>
              <a:t>&amp; Agent Lab </a:t>
            </a:r>
            <a:br>
              <a:rPr lang="en-US"/>
            </a:br>
            <a:r>
              <a:rPr lang="en-US"/>
              <a:t>Crash Course</a:t>
            </a:r>
            <a:endParaRPr/>
          </a:p>
        </p:txBody>
      </p:sp>
      <p:sp>
        <p:nvSpPr>
          <p:cNvPr id="384" name="Google Shape;384;p1"/>
          <p:cNvSpPr txBox="1"/>
          <p:nvPr/>
        </p:nvSpPr>
        <p:spPr>
          <a:xfrm>
            <a:off x="580544" y="8933447"/>
            <a:ext cx="11763856" cy="3122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Your Name Here</a:t>
            </a:r>
            <a:endParaRPr/>
          </a:p>
          <a:p>
            <a:pPr indent="0" lvl="0" marL="0" marR="0" rtl="0" algn="l">
              <a:spcBef>
                <a:spcPts val="2900"/>
              </a:spcBef>
              <a:spcAft>
                <a:spcPts val="0"/>
              </a:spcAft>
              <a:buNone/>
            </a:pPr>
            <a:r>
              <a:rPr b="0" i="0" lang="en-US" sz="5400" u="none" cap="none" strike="noStrike">
                <a:solidFill>
                  <a:srgbClr val="000000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Use Case: ReAct Agentic Workflows</a:t>
            </a:r>
            <a:endParaRPr b="0" i="0" sz="54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l">
              <a:spcBef>
                <a:spcPts val="2900"/>
              </a:spcBef>
              <a:spcAft>
                <a:spcPts val="0"/>
              </a:spcAft>
              <a:buNone/>
            </a:pPr>
            <a:r>
              <a:t/>
            </a:r>
            <a:endParaRPr b="0" i="0" sz="44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0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90" name="Google Shape;490;p10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91" name="Google Shape;491;p10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92" name="Google Shape;492;p10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93" name="Google Shape;493;p10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94" name="Google Shape;494;p10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95" name="Google Shape;495;p10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96" name="Google Shape;496;p10"/>
          <p:cNvSpPr txBox="1"/>
          <p:nvPr>
            <p:ph type="title"/>
          </p:nvPr>
        </p:nvSpPr>
        <p:spPr>
          <a:xfrm>
            <a:off x="576000" y="576072"/>
            <a:ext cx="1033965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Instead of just using a LLM, Billie can add a Tool</a:t>
            </a:r>
            <a:endParaRPr/>
          </a:p>
        </p:txBody>
      </p:sp>
      <p:sp>
        <p:nvSpPr>
          <p:cNvPr id="497" name="Google Shape;497;p10"/>
          <p:cNvSpPr txBox="1"/>
          <p:nvPr/>
        </p:nvSpPr>
        <p:spPr>
          <a:xfrm>
            <a:off x="576000" y="3048000"/>
            <a:ext cx="9638811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This is what makes the difference.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Instead of relying on the LLM alone.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Billie can use the tool to access information that was not previously trained into the LLM. </a:t>
            </a:r>
            <a:endParaRPr/>
          </a:p>
        </p:txBody>
      </p:sp>
      <p:pic>
        <p:nvPicPr>
          <p:cNvPr id="498" name="Google Shape;49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4811" y="3058266"/>
            <a:ext cx="13596364" cy="7647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1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04" name="Google Shape;504;p11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05" name="Google Shape;505;p11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06" name="Google Shape;506;p11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07" name="Google Shape;507;p11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08" name="Google Shape;508;p11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“Ahhh…but how did it do that?” Billie asks</a:t>
            </a:r>
            <a:endParaRPr/>
          </a:p>
        </p:txBody>
      </p:sp>
      <p:sp>
        <p:nvSpPr>
          <p:cNvPr id="509" name="Google Shape;509;p11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10" name="Google Shape;510;p11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2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16" name="Google Shape;516;p12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17" name="Google Shape;517;p12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18" name="Google Shape;518;p12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19" name="Google Shape;519;p12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20" name="Google Shape;520;p12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21" name="Google Shape;521;p12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22" name="Google Shape;522;p12"/>
          <p:cNvSpPr txBox="1"/>
          <p:nvPr>
            <p:ph type="title"/>
          </p:nvPr>
        </p:nvSpPr>
        <p:spPr>
          <a:xfrm>
            <a:off x="576000" y="576072"/>
            <a:ext cx="1033965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Billie can trace the agent</a:t>
            </a:r>
            <a:endParaRPr/>
          </a:p>
        </p:txBody>
      </p:sp>
      <p:sp>
        <p:nvSpPr>
          <p:cNvPr id="523" name="Google Shape;523;p12"/>
          <p:cNvSpPr txBox="1"/>
          <p:nvPr/>
        </p:nvSpPr>
        <p:spPr>
          <a:xfrm>
            <a:off x="576000" y="3048000"/>
            <a:ext cx="9638811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Billie can see what tool was used.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What was sent to the tool. 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And how it generated the answer.</a:t>
            </a:r>
            <a:endParaRPr/>
          </a:p>
        </p:txBody>
      </p:sp>
      <p:pic>
        <p:nvPicPr>
          <p:cNvPr id="524" name="Google Shape;52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4812" y="3058266"/>
            <a:ext cx="13596362" cy="7647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3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30" name="Google Shape;530;p13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31" name="Google Shape;531;p13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32" name="Google Shape;532;p13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33" name="Google Shape;533;p13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34" name="Google Shape;534;p13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Billie needs to understand </a:t>
            </a:r>
            <a:endParaRPr/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Lenders Mortgage Insurance a bit better. </a:t>
            </a:r>
            <a:endParaRPr/>
          </a:p>
        </p:txBody>
      </p:sp>
      <p:sp>
        <p:nvSpPr>
          <p:cNvPr id="535" name="Google Shape;535;p13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36" name="Google Shape;536;p13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4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2" name="Google Shape;542;p14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43" name="Google Shape;543;p14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44" name="Google Shape;544;p14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45" name="Google Shape;545;p14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46" name="Google Shape;546;p14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But the information is stored on a </a:t>
            </a:r>
            <a:endParaRPr/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specific web page</a:t>
            </a:r>
            <a:endParaRPr/>
          </a:p>
        </p:txBody>
      </p:sp>
      <p:sp>
        <p:nvSpPr>
          <p:cNvPr id="547" name="Google Shape;547;p14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48" name="Google Shape;548;p14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5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4" name="Google Shape;554;p15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55" name="Google Shape;555;p15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56" name="Google Shape;556;p15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57" name="Google Shape;557;p15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58" name="Google Shape;558;p15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59" name="Google Shape;559;p15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60" name="Google Shape;560;p15"/>
          <p:cNvSpPr txBox="1"/>
          <p:nvPr>
            <p:ph type="title"/>
          </p:nvPr>
        </p:nvSpPr>
        <p:spPr>
          <a:xfrm>
            <a:off x="576000" y="576072"/>
            <a:ext cx="1033965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Billie can use the WebCrawler tool</a:t>
            </a:r>
            <a:endParaRPr/>
          </a:p>
        </p:txBody>
      </p:sp>
      <p:sp>
        <p:nvSpPr>
          <p:cNvPr id="561" name="Google Shape;561;p15"/>
          <p:cNvSpPr txBox="1"/>
          <p:nvPr/>
        </p:nvSpPr>
        <p:spPr>
          <a:xfrm>
            <a:off x="576000" y="3048000"/>
            <a:ext cx="9638811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With it, Billie can pass through a specific link and have it crawled by the tool. 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 agent can then respond with that as context.</a:t>
            </a:r>
            <a:endParaRPr/>
          </a:p>
        </p:txBody>
      </p:sp>
      <p:pic>
        <p:nvPicPr>
          <p:cNvPr id="562" name="Google Shape;56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4812" y="3058266"/>
            <a:ext cx="13596362" cy="764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6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8" name="Google Shape;568;p16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69" name="Google Shape;569;p16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70" name="Google Shape;570;p16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71" name="Google Shape;571;p16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72" name="Google Shape;572;p16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Billie’s manager walks over.</a:t>
            </a:r>
            <a:endParaRPr/>
          </a:p>
        </p:txBody>
      </p:sp>
      <p:sp>
        <p:nvSpPr>
          <p:cNvPr id="573" name="Google Shape;573;p16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74" name="Google Shape;574;p16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7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0" name="Google Shape;580;p17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81" name="Google Shape;581;p17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82" name="Google Shape;582;p17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83" name="Google Shape;583;p17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84" name="Google Shape;584;p17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There’s a change to the LMI policy and it’s only contained in the new SOP.</a:t>
            </a:r>
            <a:endParaRPr/>
          </a:p>
        </p:txBody>
      </p:sp>
      <p:sp>
        <p:nvSpPr>
          <p:cNvPr id="585" name="Google Shape;585;p17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86" name="Google Shape;586;p17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8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2" name="Google Shape;592;p18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93" name="Google Shape;593;p18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94" name="Google Shape;594;p18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95" name="Google Shape;595;p18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96" name="Google Shape;596;p18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How can Billie use it with the Agent?</a:t>
            </a:r>
            <a:endParaRPr/>
          </a:p>
        </p:txBody>
      </p:sp>
      <p:sp>
        <p:nvSpPr>
          <p:cNvPr id="597" name="Google Shape;597;p18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98" name="Google Shape;598;p18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19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4" name="Google Shape;604;p19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05" name="Google Shape;605;p19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06" name="Google Shape;606;p19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07" name="Google Shape;607;p19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08" name="Google Shape;608;p19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09" name="Google Shape;609;p19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10" name="Google Shape;610;p19"/>
          <p:cNvSpPr txBox="1"/>
          <p:nvPr>
            <p:ph type="title"/>
          </p:nvPr>
        </p:nvSpPr>
        <p:spPr>
          <a:xfrm>
            <a:off x="576000" y="576072"/>
            <a:ext cx="1033965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Billie can use RAG within the Agent</a:t>
            </a:r>
            <a:endParaRPr/>
          </a:p>
        </p:txBody>
      </p:sp>
      <p:sp>
        <p:nvSpPr>
          <p:cNvPr id="611" name="Google Shape;611;p19"/>
          <p:cNvSpPr txBox="1"/>
          <p:nvPr/>
        </p:nvSpPr>
        <p:spPr>
          <a:xfrm>
            <a:off x="576000" y="3048000"/>
            <a:ext cx="9638811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Inside of watsonx.ai Billie can create a new Vector Index and use that index with the Agent that’s been built. </a:t>
            </a:r>
            <a:endParaRPr/>
          </a:p>
        </p:txBody>
      </p:sp>
      <p:pic>
        <p:nvPicPr>
          <p:cNvPr id="612" name="Google Shape;61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4813" y="3058266"/>
            <a:ext cx="13596360" cy="764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"/>
          <p:cNvSpPr txBox="1"/>
          <p:nvPr>
            <p:ph type="title"/>
          </p:nvPr>
        </p:nvSpPr>
        <p:spPr>
          <a:xfrm>
            <a:off x="576000" y="576072"/>
            <a:ext cx="1033965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This is Billie</a:t>
            </a:r>
            <a:endParaRPr/>
          </a:p>
        </p:txBody>
      </p:sp>
      <p:sp>
        <p:nvSpPr>
          <p:cNvPr id="390" name="Google Shape;390;p2"/>
          <p:cNvSpPr txBox="1"/>
          <p:nvPr>
            <p:ph idx="1" type="body"/>
          </p:nvPr>
        </p:nvSpPr>
        <p:spPr>
          <a:xfrm>
            <a:off x="576000" y="3048000"/>
            <a:ext cx="11130726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lang="en-US" sz="4400"/>
              <a:t>Billie works at a bank 🏦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lang="en-US" sz="4400"/>
              <a:t>Billie is a banking expert 🧑‍💼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lang="en-US" sz="4400"/>
              <a:t>Billie however is overworked 😰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lang="en-US" sz="4400"/>
              <a:t>So…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t/>
            </a:r>
            <a:endParaRPr sz="4400"/>
          </a:p>
        </p:txBody>
      </p:sp>
      <p:sp>
        <p:nvSpPr>
          <p:cNvPr id="391" name="Google Shape;391;p2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2" name="Google Shape;392;p2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393" name="Google Shape;393;p2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394" name="Google Shape;394;p2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395" name="Google Shape;395;p2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396" name="Google Shape;396;p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9910" r="40857" t="0"/>
          <a:stretch/>
        </p:blipFill>
        <p:spPr>
          <a:xfrm>
            <a:off x="12763500" y="576073"/>
            <a:ext cx="11041254" cy="12571602"/>
          </a:xfrm>
          <a:prstGeom prst="rect">
            <a:avLst/>
          </a:prstGeom>
          <a:solidFill>
            <a:srgbClr val="E0E0E0"/>
          </a:solidFill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0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18" name="Google Shape;618;p20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19" name="Google Shape;619;p20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20" name="Google Shape;620;p20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21" name="Google Shape;621;p20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22" name="Google Shape;622;p20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📞 Customer to Billie: “Hey…what would my mortgage repayment be?”</a:t>
            </a:r>
            <a:endParaRPr/>
          </a:p>
        </p:txBody>
      </p:sp>
      <p:sp>
        <p:nvSpPr>
          <p:cNvPr id="623" name="Google Shape;623;p20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24" name="Google Shape;624;p20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1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0" name="Google Shape;630;p21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31" name="Google Shape;631;p21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32" name="Google Shape;632;p21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33" name="Google Shape;633;p21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34" name="Google Shape;634;p21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35" name="Google Shape;635;p21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36" name="Google Shape;636;p21"/>
          <p:cNvSpPr txBox="1"/>
          <p:nvPr>
            <p:ph type="title"/>
          </p:nvPr>
        </p:nvSpPr>
        <p:spPr>
          <a:xfrm>
            <a:off x="576000" y="576072"/>
            <a:ext cx="1067112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Billie adds the Python interpreter to help calculate</a:t>
            </a:r>
            <a:endParaRPr/>
          </a:p>
        </p:txBody>
      </p:sp>
      <p:sp>
        <p:nvSpPr>
          <p:cNvPr id="637" name="Google Shape;637;p21"/>
          <p:cNvSpPr txBox="1"/>
          <p:nvPr/>
        </p:nvSpPr>
        <p:spPr>
          <a:xfrm>
            <a:off x="576000" y="3048000"/>
            <a:ext cx="9638811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 Python interpreter can help Billie with more complex calculations like estimating a mortgage repayment. 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But it could also be used to analyze data, make Api calls and create exports.</a:t>
            </a:r>
            <a:endParaRPr/>
          </a:p>
        </p:txBody>
      </p:sp>
      <p:pic>
        <p:nvPicPr>
          <p:cNvPr id="638" name="Google Shape;63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4813" y="3058266"/>
            <a:ext cx="13596360" cy="764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2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44" name="Google Shape;644;p22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45" name="Google Shape;645;p22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46" name="Google Shape;646;p22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47" name="Google Shape;647;p22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48" name="Google Shape;648;p22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Billie: “Hmm…but IBM probably only wants me to use their AI.”</a:t>
            </a:r>
            <a:endParaRPr/>
          </a:p>
        </p:txBody>
      </p:sp>
      <p:sp>
        <p:nvSpPr>
          <p:cNvPr id="649" name="Google Shape;649;p22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50" name="Google Shape;650;p22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23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56" name="Google Shape;656;p23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57" name="Google Shape;657;p23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58" name="Google Shape;658;p23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59" name="Google Shape;659;p23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60" name="Google Shape;660;p23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61" name="Google Shape;661;p23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62" name="Google Shape;662;p23"/>
          <p:cNvSpPr txBox="1"/>
          <p:nvPr>
            <p:ph type="title"/>
          </p:nvPr>
        </p:nvSpPr>
        <p:spPr>
          <a:xfrm>
            <a:off x="576000" y="576072"/>
            <a:ext cx="1067112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Billie can use a bunch of LLMs from AgentLab</a:t>
            </a:r>
            <a:endParaRPr sz="6800"/>
          </a:p>
        </p:txBody>
      </p:sp>
      <p:sp>
        <p:nvSpPr>
          <p:cNvPr id="663" name="Google Shape;663;p23"/>
          <p:cNvSpPr txBox="1"/>
          <p:nvPr/>
        </p:nvSpPr>
        <p:spPr>
          <a:xfrm>
            <a:off x="576000" y="3048000"/>
            <a:ext cx="9638811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Including a range from llama and mistral. 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There’s also a bunch more inside of Prompt Lab including Granite and DeepSeek. </a:t>
            </a:r>
            <a:endParaRPr/>
          </a:p>
        </p:txBody>
      </p:sp>
      <p:pic>
        <p:nvPicPr>
          <p:cNvPr id="664" name="Google Shape;66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4813" y="3058266"/>
            <a:ext cx="13596359" cy="764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24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70" name="Google Shape;670;p24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71" name="Google Shape;671;p24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72" name="Google Shape;672;p24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73" name="Google Shape;673;p24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74" name="Google Shape;674;p24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Billie’s manager notifies that each loan has a new wealth package.</a:t>
            </a:r>
            <a:endParaRPr/>
          </a:p>
        </p:txBody>
      </p:sp>
      <p:sp>
        <p:nvSpPr>
          <p:cNvPr id="675" name="Google Shape;675;p24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76" name="Google Shape;676;p24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25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82" name="Google Shape;682;p25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83" name="Google Shape;683;p25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84" name="Google Shape;684;p25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85" name="Google Shape;685;p25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86" name="Google Shape;686;p25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Can that be incorporated into the repayment calculator…or is all hope lost?</a:t>
            </a:r>
            <a:endParaRPr/>
          </a:p>
        </p:txBody>
      </p:sp>
      <p:sp>
        <p:nvSpPr>
          <p:cNvPr id="687" name="Google Shape;687;p25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88" name="Google Shape;688;p25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26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94" name="Google Shape;694;p26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95" name="Google Shape;695;p26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96" name="Google Shape;696;p26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97" name="Google Shape;697;p26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98" name="Google Shape;698;p26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99" name="Google Shape;699;p26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00" name="Google Shape;700;p26"/>
          <p:cNvSpPr txBox="1"/>
          <p:nvPr>
            <p:ph type="title"/>
          </p:nvPr>
        </p:nvSpPr>
        <p:spPr>
          <a:xfrm>
            <a:off x="576000" y="576072"/>
            <a:ext cx="1131120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Billie can use a custom tool to incorporate business logic</a:t>
            </a:r>
            <a:endParaRPr/>
          </a:p>
        </p:txBody>
      </p:sp>
      <p:sp>
        <p:nvSpPr>
          <p:cNvPr id="701" name="Google Shape;701;p26"/>
          <p:cNvSpPr txBox="1"/>
          <p:nvPr/>
        </p:nvSpPr>
        <p:spPr>
          <a:xfrm>
            <a:off x="576000" y="3048000"/>
            <a:ext cx="9638811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 wealth package can be incorporated into the custom tool and serve up curated results which bake in business logic. </a:t>
            </a:r>
            <a:endParaRPr/>
          </a:p>
        </p:txBody>
      </p:sp>
      <p:pic>
        <p:nvPicPr>
          <p:cNvPr id="702" name="Google Shape;70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4813" y="3058266"/>
            <a:ext cx="13596359" cy="7647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27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08" name="Google Shape;708;p27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09" name="Google Shape;709;p27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10" name="Google Shape;710;p27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11" name="Google Shape;711;p27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12" name="Google Shape;712;p27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Billie is happy.</a:t>
            </a:r>
            <a:endParaRPr/>
          </a:p>
        </p:txBody>
      </p:sp>
      <p:sp>
        <p:nvSpPr>
          <p:cNvPr id="713" name="Google Shape;713;p27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14" name="Google Shape;714;p27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8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20" name="Google Shape;720;p28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21" name="Google Shape;721;p28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22" name="Google Shape;722;p28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23" name="Google Shape;723;p28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24" name="Google Shape;724;p28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Be like Billie.</a:t>
            </a:r>
            <a:endParaRPr/>
          </a:p>
        </p:txBody>
      </p:sp>
      <p:sp>
        <p:nvSpPr>
          <p:cNvPr id="725" name="Google Shape;725;p28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26" name="Google Shape;726;p28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29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32" name="Google Shape;732;p29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33" name="Google Shape;733;p29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34" name="Google Shape;734;p29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35" name="Google Shape;735;p29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36" name="Google Shape;736;p29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Use AgentLab</a:t>
            </a:r>
            <a:endParaRPr sz="8800">
              <a:solidFill>
                <a:schemeClr val="accent1"/>
              </a:solidFill>
            </a:endParaRPr>
          </a:p>
        </p:txBody>
      </p:sp>
      <p:sp>
        <p:nvSpPr>
          <p:cNvPr id="737" name="Google Shape;737;p29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38" name="Google Shape;738;p29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2" name="Google Shape;402;p3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03" name="Google Shape;403;p3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04" name="Google Shape;404;p3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05" name="Google Shape;405;p3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06" name="Google Shape;406;p3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Billie wants to use AI to help</a:t>
            </a:r>
            <a:endParaRPr/>
          </a:p>
        </p:txBody>
      </p:sp>
      <p:sp>
        <p:nvSpPr>
          <p:cNvPr id="407" name="Google Shape;407;p3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08" name="Google Shape;408;p3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37817b047d_0_0"/>
          <p:cNvSpPr txBox="1"/>
          <p:nvPr/>
        </p:nvSpPr>
        <p:spPr>
          <a:xfrm>
            <a:off x="1973179" y="8361947"/>
            <a:ext cx="8157300" cy="41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4" lvl="0" marL="444464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44" name="Google Shape;744;g337817b047d_0_0"/>
          <p:cNvSpPr txBox="1"/>
          <p:nvPr/>
        </p:nvSpPr>
        <p:spPr>
          <a:xfrm>
            <a:off x="2057400" y="7447547"/>
            <a:ext cx="60300" cy="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4" lvl="0" marL="444464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45" name="Google Shape;745;g337817b047d_0_0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4" lvl="0" marL="444464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46" name="Google Shape;746;g337817b047d_0_0"/>
          <p:cNvSpPr txBox="1"/>
          <p:nvPr/>
        </p:nvSpPr>
        <p:spPr>
          <a:xfrm>
            <a:off x="2057400" y="7758531"/>
            <a:ext cx="7863600" cy="31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4" lvl="0" marL="444464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47" name="Google Shape;747;g337817b047d_0_0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4" lvl="0" marL="444464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748" name="Google Shape;748;g337817b047d_0_0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4" lvl="0" marL="444464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749" name="Google Shape;749;g337817b047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0080" y="5848350"/>
            <a:ext cx="4457700" cy="20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4" name="Google Shape;414;p4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15" name="Google Shape;415;p4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16" name="Google Shape;416;p4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17" name="Google Shape;417;p4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18" name="Google Shape;418;p4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How does Billie do that? </a:t>
            </a:r>
            <a:endParaRPr/>
          </a:p>
        </p:txBody>
      </p:sp>
      <p:sp>
        <p:nvSpPr>
          <p:cNvPr id="419" name="Google Shape;419;p4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20" name="Google Shape;420;p4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26" name="Google Shape;426;p5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27" name="Google Shape;427;p5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28" name="Google Shape;428;p5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29" name="Google Shape;429;p5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30" name="Google Shape;430;p5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31" name="Google Shape;431;p5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32" name="Google Shape;432;p5"/>
          <p:cNvSpPr txBox="1"/>
          <p:nvPr>
            <p:ph type="title"/>
          </p:nvPr>
        </p:nvSpPr>
        <p:spPr>
          <a:xfrm>
            <a:off x="576000" y="576072"/>
            <a:ext cx="1033965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AgentLab</a:t>
            </a:r>
            <a:endParaRPr sz="6800"/>
          </a:p>
        </p:txBody>
      </p:sp>
      <p:sp>
        <p:nvSpPr>
          <p:cNvPr id="433" name="Google Shape;433;p5"/>
          <p:cNvSpPr txBox="1"/>
          <p:nvPr/>
        </p:nvSpPr>
        <p:spPr>
          <a:xfrm>
            <a:off x="576000" y="3048000"/>
            <a:ext cx="8531863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Build agentic workflows 🌊 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Create custom tools ⚒️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Choose a range of LLMs 🤖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Deploy them into the world 🌍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434" name="Google Shape;434;p5"/>
          <p:cNvPicPr preferRelativeResize="0"/>
          <p:nvPr/>
        </p:nvPicPr>
        <p:blipFill rotWithShape="1">
          <a:blip r:embed="rId3">
            <a:alphaModFix/>
          </a:blip>
          <a:srcRect b="29" l="0" r="0" t="39"/>
          <a:stretch/>
        </p:blipFill>
        <p:spPr>
          <a:xfrm>
            <a:off x="9107863" y="2105802"/>
            <a:ext cx="14703312" cy="9504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40" name="Google Shape;440;p6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41" name="Google Shape;441;p6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42" name="Google Shape;442;p6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43" name="Google Shape;443;p6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44" name="Google Shape;444;p6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Billie wants to find out about the new </a:t>
            </a:r>
            <a:endParaRPr/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Banking Code of Practice </a:t>
            </a:r>
            <a:endParaRPr/>
          </a:p>
        </p:txBody>
      </p:sp>
      <p:sp>
        <p:nvSpPr>
          <p:cNvPr id="445" name="Google Shape;445;p6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46" name="Google Shape;446;p6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2" name="Google Shape;452;p7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53" name="Google Shape;453;p7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54" name="Google Shape;454;p7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55" name="Google Shape;455;p7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56" name="Google Shape;456;p7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57" name="Google Shape;457;p7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58" name="Google Shape;458;p7"/>
          <p:cNvSpPr txBox="1"/>
          <p:nvPr>
            <p:ph type="title"/>
          </p:nvPr>
        </p:nvSpPr>
        <p:spPr>
          <a:xfrm>
            <a:off x="576000" y="576072"/>
            <a:ext cx="10339650" cy="15255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800"/>
              <a:buFont typeface="IBM Plex Sans Light"/>
              <a:buNone/>
            </a:pPr>
            <a:r>
              <a:rPr lang="en-US" sz="6800"/>
              <a:t>Billie can make an LLM call</a:t>
            </a:r>
            <a:endParaRPr/>
          </a:p>
        </p:txBody>
      </p:sp>
      <p:sp>
        <p:nvSpPr>
          <p:cNvPr id="459" name="Google Shape;459;p7"/>
          <p:cNvSpPr txBox="1"/>
          <p:nvPr/>
        </p:nvSpPr>
        <p:spPr>
          <a:xfrm>
            <a:off x="576000" y="3048000"/>
            <a:ext cx="11130726" cy="3725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Using AgentLab Billie can call a LLM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All they have to do is prompt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Light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And the LLM will respond </a:t>
            </a:r>
            <a:endParaRPr/>
          </a:p>
        </p:txBody>
      </p:sp>
      <p:pic>
        <p:nvPicPr>
          <p:cNvPr id="460" name="Google Shape;46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14811" y="3058266"/>
            <a:ext cx="13596364" cy="7647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6" name="Google Shape;466;p8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67" name="Google Shape;467;p8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68" name="Google Shape;468;p8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69" name="Google Shape;469;p8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70" name="Google Shape;470;p8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The thing is…the LLM was trained before</a:t>
            </a:r>
            <a:endParaRPr/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this new Code of Practice.</a:t>
            </a:r>
            <a:endParaRPr/>
          </a:p>
        </p:txBody>
      </p:sp>
      <p:sp>
        <p:nvSpPr>
          <p:cNvPr id="471" name="Google Shape;471;p8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72" name="Google Shape;472;p8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9"/>
          <p:cNvSpPr txBox="1"/>
          <p:nvPr>
            <p:ph idx="11" type="ftr"/>
          </p:nvPr>
        </p:nvSpPr>
        <p:spPr>
          <a:xfrm>
            <a:off x="582613" y="12891214"/>
            <a:ext cx="4956175" cy="246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© 2025 IBM Corporation</a:t>
            </a:r>
            <a:endParaRPr b="0" i="0" sz="16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78" name="Google Shape;478;p9"/>
          <p:cNvSpPr txBox="1"/>
          <p:nvPr/>
        </p:nvSpPr>
        <p:spPr>
          <a:xfrm>
            <a:off x="1973179" y="8361947"/>
            <a:ext cx="8157411" cy="41990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79" name="Google Shape;479;p9"/>
          <p:cNvSpPr txBox="1"/>
          <p:nvPr/>
        </p:nvSpPr>
        <p:spPr>
          <a:xfrm>
            <a:off x="2057400" y="7447547"/>
            <a:ext cx="60158" cy="48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80" name="Google Shape;480;p9"/>
          <p:cNvSpPr txBox="1"/>
          <p:nvPr/>
        </p:nvSpPr>
        <p:spPr>
          <a:xfrm>
            <a:off x="11736805" y="64008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81" name="Google Shape;481;p9"/>
          <p:cNvSpPr txBox="1"/>
          <p:nvPr/>
        </p:nvSpPr>
        <p:spPr>
          <a:xfrm>
            <a:off x="2057400" y="7758531"/>
            <a:ext cx="7863555" cy="31041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82" name="Google Shape;482;p9"/>
          <p:cNvSpPr txBox="1"/>
          <p:nvPr>
            <p:ph idx="1" type="body"/>
          </p:nvPr>
        </p:nvSpPr>
        <p:spPr>
          <a:xfrm>
            <a:off x="576000" y="808075"/>
            <a:ext cx="23198400" cy="113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IBM Plex Sans Light"/>
              <a:buNone/>
            </a:pPr>
            <a:r>
              <a:rPr lang="en-US" sz="8800">
                <a:solidFill>
                  <a:schemeClr val="accent1"/>
                </a:solidFill>
              </a:rPr>
              <a:t>So…it’s not answering correctly 🤔</a:t>
            </a:r>
            <a:endParaRPr/>
          </a:p>
        </p:txBody>
      </p:sp>
      <p:sp>
        <p:nvSpPr>
          <p:cNvPr id="483" name="Google Shape;483;p9"/>
          <p:cNvSpPr txBox="1"/>
          <p:nvPr/>
        </p:nvSpPr>
        <p:spPr>
          <a:xfrm>
            <a:off x="14757991" y="4019107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84" name="Google Shape;484;p9"/>
          <p:cNvSpPr txBox="1"/>
          <p:nvPr/>
        </p:nvSpPr>
        <p:spPr>
          <a:xfrm>
            <a:off x="7293935" y="155235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865" lvl="0" marL="444465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BM Brand Template 2022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BM presentation template">
  <a:themeElements>
    <a:clrScheme name="Custom 1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0F62FE"/>
      </a:accent1>
      <a:accent2>
        <a:srgbClr val="A56EFF"/>
      </a:accent2>
      <a:accent3>
        <a:srgbClr val="003A6D"/>
      </a:accent3>
      <a:accent4>
        <a:srgbClr val="009D9A"/>
      </a:accent4>
      <a:accent5>
        <a:srgbClr val="9F1853"/>
      </a:accent5>
      <a:accent6>
        <a:srgbClr val="FA4D56"/>
      </a:accent6>
      <a:hlink>
        <a:srgbClr val="0F62FE"/>
      </a:hlink>
      <a:folHlink>
        <a:srgbClr val="6F6F6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2024-12-05T14:23:45Z</dcterms:created>
  <dc:creator>MARISSA MOORE</dc:creator>
</cp:coreProperties>
</file>